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1" r:id="rId2"/>
    <p:sldId id="302" r:id="rId3"/>
    <p:sldId id="303" r:id="rId4"/>
    <p:sldId id="257" r:id="rId5"/>
    <p:sldId id="304" r:id="rId6"/>
    <p:sldId id="305" r:id="rId7"/>
    <p:sldId id="275" r:id="rId8"/>
    <p:sldId id="296" r:id="rId9"/>
    <p:sldId id="297" r:id="rId10"/>
    <p:sldId id="292" r:id="rId11"/>
    <p:sldId id="293" r:id="rId12"/>
    <p:sldId id="294" r:id="rId13"/>
    <p:sldId id="295" r:id="rId14"/>
    <p:sldId id="298" r:id="rId15"/>
    <p:sldId id="29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  <a:srgbClr val="00C000"/>
    <a:srgbClr val="00CC00"/>
    <a:srgbClr val="37B62A"/>
    <a:srgbClr val="70AD47"/>
    <a:srgbClr val="33A532"/>
    <a:srgbClr val="22593B"/>
    <a:srgbClr val="08A35C"/>
    <a:srgbClr val="00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7" autoAdjust="0"/>
    <p:restoredTop sz="94660"/>
  </p:normalViewPr>
  <p:slideViewPr>
    <p:cSldViewPr snapToGrid="0">
      <p:cViewPr>
        <p:scale>
          <a:sx n="75" d="100"/>
          <a:sy n="75" d="100"/>
        </p:scale>
        <p:origin x="2052" y="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5419-FD07-461A-A136-F2BEDC8E7DB2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1D5AA-22CA-4798-98C4-16DBF0910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26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AA1CD-C201-49D3-8678-1A50EA6B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5F47A1-7EF0-459B-BC3F-565989014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83507-1960-4B99-B073-D9175AC5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6320F-A8B3-445A-896B-E85A5DB3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D06A1-DC0A-4098-8490-FBEA9510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03C9F-B090-4F80-9CD2-E87F6201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A3D051-8F3D-4127-B0CC-7D96C38AE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238BD-3076-4593-8FB4-E58B536E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8D65F-F3CA-466A-A768-6BCCD33C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BA5A1-5768-4BDB-9118-D375B4F7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3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09EC93-629E-417A-A654-D161F6F26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A193EA-4C49-4D23-9FE2-B4C33044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088F95-803A-4BB1-9549-E7C4B73F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A3CB0-F7BB-4A06-9A16-B1018F26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AEA74-5235-407C-9968-6ADD90C5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8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CFDF8-6F9B-44F1-AD0B-EFD24787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843EA6-A766-4706-A8AA-03712EFA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C0D0F0-2F65-4964-8E6D-2C6807EC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DE278-D7E4-4D80-8F21-F9FE0D76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06F333-16E3-473F-A9AE-F682EFC4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129B0-778D-4269-8AE5-2B440E35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DB946C-D7C5-4D1D-9A30-9A7CD072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FEBDF-DDC4-4758-A469-2D664B93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598FDC-9500-4220-9ED0-4B89A351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A5B60-D4E4-41EF-90E5-59629D69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37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BD034-430A-4C7D-9279-706FA8AB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372BC-7EDF-461E-B1C2-C2E308F01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66603F-3D36-4D4E-8051-10D705F6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9F8A93-C33C-4DA9-9EF3-55A4232F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410C15-8AC0-48EB-AA25-0493B59A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93553B-734F-4DE5-99D9-25DBC945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BED62-CEE7-4EFE-9569-1CCB8C99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34984B-DD41-4214-A405-BD68DDE1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4D2028-A6A2-4919-81F4-15CBE77C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C0A3FC-08C3-4F24-9D10-78EAEDB8E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9168C8-943E-4596-99F9-A41E2FC2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D5F3B2-BF8E-435E-9855-AAD159A3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9ECD60-6E15-4469-94A2-0F6E9907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6B2881-7CB2-4AFB-A3D2-E98E82C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ED89-ACA2-456C-850E-89A8308F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213BD9-BA5F-4012-8637-795A76B4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B47997-3631-4ABD-A96C-A5325627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6E0F4B-06BB-419C-AC24-1BCE6F9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7976DE-C853-4798-8F3C-35E7847B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85EB28-7B6E-48BB-BEA9-B0F9C789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152A8C-4719-4F23-9868-756BEFAF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26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395B-0766-4102-9801-9EE3C681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E4CEF-E36E-49E4-BFC8-0807405A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7B7703-2E72-4170-A194-63E639033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71E96-5688-41C5-ADE8-DDCE7B1D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1A5F22-92A8-41E2-96DA-4F7CF054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39EBD1-5273-443B-AD1D-78AFA73C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35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8C4C7-F7AE-4E42-A582-CED20B64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962931-B76E-44E9-BD60-073173832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92924E-254D-4763-9F47-3DF2F4CA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48198-45E9-4D9D-8A75-9D94B114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9D9A11-8FF5-4E23-929F-502A7CAF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D22002-70EF-4939-B29E-70155004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BE7C2B-4D81-47F2-A5F2-321A0194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4060C4-E473-4801-966B-51DD59A6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41831-1080-4A6B-8C65-21F627F3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3769-05E3-4F8B-A913-731DA401BF75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A23859-21FA-4607-92A3-F71FA636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111EC-4158-43BE-9E73-53E32FBC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1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2700000">
            <a:off x="3847707" y="1180706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82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520E2F2A-5C87-47C5-9CB7-A79FDF8822A8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VidroVerde">
            <a:extLst>
              <a:ext uri="{FF2B5EF4-FFF2-40B4-BE49-F238E27FC236}">
                <a16:creationId xmlns:a16="http://schemas.microsoft.com/office/drawing/2014/main" id="{1E13A96B-DB1A-4825-8FDE-0F237B8FB0D5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undoFake">
            <a:extLst>
              <a:ext uri="{FF2B5EF4-FFF2-40B4-BE49-F238E27FC236}">
                <a16:creationId xmlns:a16="http://schemas.microsoft.com/office/drawing/2014/main" id="{D8DBF1C3-32C4-4E9F-A941-D1951D095AEE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0470234C-E385-4C8D-899D-5895808E6AB1}"/>
              </a:ext>
            </a:extLst>
          </p:cNvPr>
          <p:cNvSpPr txBox="1"/>
          <p:nvPr/>
        </p:nvSpPr>
        <p:spPr>
          <a:xfrm>
            <a:off x="3498850" y="301714"/>
            <a:ext cx="5194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Diagramas de casos de usos</a:t>
            </a:r>
          </a:p>
        </p:txBody>
      </p:sp>
      <p:sp>
        <p:nvSpPr>
          <p:cNvPr id="8" name="TriG">
            <a:extLst>
              <a:ext uri="{FF2B5EF4-FFF2-40B4-BE49-F238E27FC236}">
                <a16:creationId xmlns:a16="http://schemas.microsoft.com/office/drawing/2014/main" id="{454A50A0-C073-4BCE-B0D2-4AC0B468F550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PB">
            <a:extLst>
              <a:ext uri="{FF2B5EF4-FFF2-40B4-BE49-F238E27FC236}">
                <a16:creationId xmlns:a16="http://schemas.microsoft.com/office/drawing/2014/main" id="{BFBAE72D-F572-44F0-BE58-13F53571A8AA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5892320B-0624-4D93-9B77-25D8E834C7F7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16FEC564-2964-450C-AAB1-C2B2DD3BDA58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1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7.40741E-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1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1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2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35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37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39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41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C13411A-FEFC-4C5E-A56A-D7682DB2B28D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VidroVerde">
            <a:extLst>
              <a:ext uri="{FF2B5EF4-FFF2-40B4-BE49-F238E27FC236}">
                <a16:creationId xmlns:a16="http://schemas.microsoft.com/office/drawing/2014/main" id="{691986C3-6618-4EA2-B887-9273FD81E32A}"/>
              </a:ext>
            </a:extLst>
          </p:cNvPr>
          <p:cNvSpPr/>
          <p:nvPr/>
        </p:nvSpPr>
        <p:spPr>
          <a:xfrm>
            <a:off x="7529696" y="0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undoFake">
            <a:extLst>
              <a:ext uri="{FF2B5EF4-FFF2-40B4-BE49-F238E27FC236}">
                <a16:creationId xmlns:a16="http://schemas.microsoft.com/office/drawing/2014/main" id="{79FB3473-7731-4C1C-8406-DE49901B055F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780A33C9-9E11-48BD-927D-5C9D36AA8D29}"/>
              </a:ext>
            </a:extLst>
          </p:cNvPr>
          <p:cNvSpPr txBox="1"/>
          <p:nvPr/>
        </p:nvSpPr>
        <p:spPr>
          <a:xfrm>
            <a:off x="5411987" y="301714"/>
            <a:ext cx="136802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DER</a:t>
            </a:r>
            <a:endParaRPr lang="pt-BR" sz="36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riG">
            <a:extLst>
              <a:ext uri="{FF2B5EF4-FFF2-40B4-BE49-F238E27FC236}">
                <a16:creationId xmlns:a16="http://schemas.microsoft.com/office/drawing/2014/main" id="{AADACAF1-9E30-4F20-B688-7A7EADEF0082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PB">
            <a:extLst>
              <a:ext uri="{FF2B5EF4-FFF2-40B4-BE49-F238E27FC236}">
                <a16:creationId xmlns:a16="http://schemas.microsoft.com/office/drawing/2014/main" id="{941072CF-8850-4E71-A699-7672CB064464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55EFC346-139F-4873-8C2B-0F212376D4E6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DDB3FFB3-7219-4FF1-BCF5-733AB0CE833E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BD8D3700-6109-4CF3-8C67-F1BACDB22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90" y="1141742"/>
            <a:ext cx="7094943" cy="54729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Listra Diagonal 11">
            <a:extLst>
              <a:ext uri="{FF2B5EF4-FFF2-40B4-BE49-F238E27FC236}">
                <a16:creationId xmlns:a16="http://schemas.microsoft.com/office/drawing/2014/main" id="{2A69CFE5-462D-4963-9989-B50C90D3BFD2}"/>
              </a:ext>
            </a:extLst>
          </p:cNvPr>
          <p:cNvSpPr/>
          <p:nvPr/>
        </p:nvSpPr>
        <p:spPr>
          <a:xfrm rot="16200000">
            <a:off x="2376090" y="5582193"/>
            <a:ext cx="1032538" cy="1032538"/>
          </a:xfrm>
          <a:prstGeom prst="diagStripe">
            <a:avLst/>
          </a:prstGeom>
          <a:gradFill flip="none" rotWithShape="1">
            <a:gsLst>
              <a:gs pos="0">
                <a:srgbClr val="22593B">
                  <a:alpha val="80000"/>
                </a:srgbClr>
              </a:gs>
              <a:gs pos="100000">
                <a:srgbClr val="33A532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8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8 L 0 -1.85185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1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23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33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43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45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47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49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E4CF8391-BF83-48C5-94F4-AD8ADFCE3156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VidroVerde">
            <a:extLst>
              <a:ext uri="{FF2B5EF4-FFF2-40B4-BE49-F238E27FC236}">
                <a16:creationId xmlns:a16="http://schemas.microsoft.com/office/drawing/2014/main" id="{1D3BED8E-44FF-4FEA-A47C-0D157D3893AA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6" name="FundoFake">
            <a:extLst>
              <a:ext uri="{FF2B5EF4-FFF2-40B4-BE49-F238E27FC236}">
                <a16:creationId xmlns:a16="http://schemas.microsoft.com/office/drawing/2014/main" id="{CE6C0FFB-FD76-4836-A522-15DEA4B9167A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449C8813-DC92-4A00-9EC7-45E372D89A2B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Escritório Scrolls</a:t>
            </a:r>
          </a:p>
        </p:txBody>
      </p:sp>
      <p:sp>
        <p:nvSpPr>
          <p:cNvPr id="8" name="TriG">
            <a:extLst>
              <a:ext uri="{FF2B5EF4-FFF2-40B4-BE49-F238E27FC236}">
                <a16:creationId xmlns:a16="http://schemas.microsoft.com/office/drawing/2014/main" id="{2B4F9FB4-A6D3-4521-B2D1-CB69C003E69E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9" name="TriPB">
            <a:extLst>
              <a:ext uri="{FF2B5EF4-FFF2-40B4-BE49-F238E27FC236}">
                <a16:creationId xmlns:a16="http://schemas.microsoft.com/office/drawing/2014/main" id="{FBFE9854-8FF4-447E-9AF9-E9566B43D3CE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A37CFC68-D2B4-4816-898B-EDD12AE36C6D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20AA491E-C5A1-4C07-A01F-2D9F75A6BF10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</p:spTree>
    <p:extLst>
      <p:ext uri="{BB962C8B-B14F-4D97-AF65-F5344CB8AC3E}">
        <p14:creationId xmlns:p14="http://schemas.microsoft.com/office/powerpoint/2010/main" val="48204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1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1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2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35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37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39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41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3DB2D938-5744-4C8D-A29D-DDC629FF0E9C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127F64F2-DFA7-4CC1-8FA6-9346D9FB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436" y="1220603"/>
            <a:ext cx="21492688" cy="4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2476A383-D3E5-494C-8A98-D505DDD88A17}"/>
              </a:ext>
            </a:extLst>
          </p:cNvPr>
          <p:cNvSpPr/>
          <p:nvPr/>
        </p:nvSpPr>
        <p:spPr>
          <a:xfrm>
            <a:off x="0" y="-1"/>
            <a:ext cx="12192000" cy="6854371"/>
          </a:xfrm>
          <a:custGeom>
            <a:avLst/>
            <a:gdLst>
              <a:gd name="connsiteX0" fmla="*/ 2616200 w 12192000"/>
              <a:gd name="connsiteY0" fmla="*/ 1644196 h 6854371"/>
              <a:gd name="connsiteX1" fmla="*/ 2616200 w 12192000"/>
              <a:gd name="connsiteY1" fmla="*/ 5568496 h 6854371"/>
              <a:gd name="connsiteX2" fmla="*/ 9534525 w 12192000"/>
              <a:gd name="connsiteY2" fmla="*/ 5568496 h 6854371"/>
              <a:gd name="connsiteX3" fmla="*/ 9534525 w 12192000"/>
              <a:gd name="connsiteY3" fmla="*/ 1644196 h 6854371"/>
              <a:gd name="connsiteX4" fmla="*/ 0 w 12192000"/>
              <a:gd name="connsiteY4" fmla="*/ 0 h 6854371"/>
              <a:gd name="connsiteX5" fmla="*/ 12192000 w 12192000"/>
              <a:gd name="connsiteY5" fmla="*/ 0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2616200" y="1644196"/>
                </a:moveTo>
                <a:lnTo>
                  <a:pt x="2616200" y="5568496"/>
                </a:lnTo>
                <a:lnTo>
                  <a:pt x="9534525" y="5568496"/>
                </a:lnTo>
                <a:lnTo>
                  <a:pt x="9534525" y="164419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19AFBE14-B5A5-4681-BDDA-D6705D64DC91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Online</a:t>
            </a:r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3EA8562F-CA46-44FD-AC75-0267A157D254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4AA5EC3A-7135-4D44-A946-10347D7010F0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pic>
        <p:nvPicPr>
          <p:cNvPr id="13" name="Imagem 12" descr="Uma imagem contendo equipamentos eletrônicos, mostrador, monitor, captura de tela&#10;&#10;Descrição gerada com muito alta confiança">
            <a:extLst>
              <a:ext uri="{FF2B5EF4-FFF2-40B4-BE49-F238E27FC236}">
                <a16:creationId xmlns:a16="http://schemas.microsoft.com/office/drawing/2014/main" id="{DC3AA750-F2B4-47ED-90CD-BC649FA8E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42" y="1363479"/>
            <a:ext cx="7431115" cy="52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1.06992 -3.7037E-7 " pathEditMode="relative" rAng="0" ptsTypes="AA">
                                      <p:cBhvr>
                                        <p:cTn id="11" dur="30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03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2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23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25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3DB2D938-5744-4C8D-A29D-DDC629FF0E9C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pic>
        <p:nvPicPr>
          <p:cNvPr id="15" name="Picture 6" descr="Imagem relacionada">
            <a:extLst>
              <a:ext uri="{FF2B5EF4-FFF2-40B4-BE49-F238E27FC236}">
                <a16:creationId xmlns:a16="http://schemas.microsoft.com/office/drawing/2014/main" id="{5FFC361A-4A78-4258-96FB-830CDF2A3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61" y="1453784"/>
            <a:ext cx="21492688" cy="4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56209C48-17A8-4EC6-8800-42B406D57C7E}"/>
              </a:ext>
            </a:extLst>
          </p:cNvPr>
          <p:cNvSpPr/>
          <p:nvPr/>
        </p:nvSpPr>
        <p:spPr>
          <a:xfrm>
            <a:off x="0" y="-1"/>
            <a:ext cx="12192000" cy="6854371"/>
          </a:xfrm>
          <a:custGeom>
            <a:avLst/>
            <a:gdLst>
              <a:gd name="connsiteX0" fmla="*/ 4900611 w 12192000"/>
              <a:gd name="connsiteY0" fmla="*/ 1916907 h 6854371"/>
              <a:gd name="connsiteX1" fmla="*/ 4900611 w 12192000"/>
              <a:gd name="connsiteY1" fmla="*/ 6162676 h 6854371"/>
              <a:gd name="connsiteX2" fmla="*/ 7289006 w 12192000"/>
              <a:gd name="connsiteY2" fmla="*/ 6162676 h 6854371"/>
              <a:gd name="connsiteX3" fmla="*/ 7289006 w 12192000"/>
              <a:gd name="connsiteY3" fmla="*/ 1916907 h 6854371"/>
              <a:gd name="connsiteX4" fmla="*/ 0 w 12192000"/>
              <a:gd name="connsiteY4" fmla="*/ 0 h 6854371"/>
              <a:gd name="connsiteX5" fmla="*/ 12192000 w 12192000"/>
              <a:gd name="connsiteY5" fmla="*/ 0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4900611" y="1916907"/>
                </a:moveTo>
                <a:lnTo>
                  <a:pt x="4900611" y="6162676"/>
                </a:lnTo>
                <a:lnTo>
                  <a:pt x="7289006" y="6162676"/>
                </a:lnTo>
                <a:lnTo>
                  <a:pt x="7289006" y="191690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19AFBE14-B5A5-4681-BDDA-D6705D64DC91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Mobile</a:t>
            </a:r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3EA8562F-CA46-44FD-AC75-0267A157D254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4AA5EC3A-7135-4D44-A946-10347D7010F0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pic>
        <p:nvPicPr>
          <p:cNvPr id="2052" name="Picture 4" descr="Imagem relacionada">
            <a:extLst>
              <a:ext uri="{FF2B5EF4-FFF2-40B4-BE49-F238E27FC236}">
                <a16:creationId xmlns:a16="http://schemas.microsoft.com/office/drawing/2014/main" id="{82BE6A28-679A-4759-ABB4-DBBD1B370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24" y="1453785"/>
            <a:ext cx="2584351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riG">
            <a:extLst>
              <a:ext uri="{FF2B5EF4-FFF2-40B4-BE49-F238E27FC236}">
                <a16:creationId xmlns:a16="http://schemas.microsoft.com/office/drawing/2014/main" id="{89A8C3BA-1F1B-466A-B04F-73141922027D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PB">
            <a:extLst>
              <a:ext uri="{FF2B5EF4-FFF2-40B4-BE49-F238E27FC236}">
                <a16:creationId xmlns:a16="http://schemas.microsoft.com/office/drawing/2014/main" id="{48165678-2AFC-4D89-98AF-3DE79BEBBDCD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02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21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23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1.06992 1.85185E-6 " pathEditMode="relative" rAng="0" ptsTypes="AA">
                                      <p:cBhvr>
                                        <p:cTn id="25" dur="3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0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3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35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0"/>
                            </p:stCondLst>
                            <p:childTnLst>
                              <p:par>
                                <p:cTn id="37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38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40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13FAC62D-909C-46A0-84D4-F42724043CF6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7B9DF234-7456-41F4-9CBF-785651BDB92F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Agradecimentos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731CC40-EDA8-47AC-B932-CA22A2B8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543049"/>
            <a:ext cx="1168003" cy="1285875"/>
          </a:xfrm>
          <a:prstGeom prst="rect">
            <a:avLst/>
          </a:prstGeom>
        </p:spPr>
      </p:pic>
      <p:pic>
        <p:nvPicPr>
          <p:cNvPr id="3074" name="Picture 2" descr="Resultado de imagem para dev media">
            <a:extLst>
              <a:ext uri="{FF2B5EF4-FFF2-40B4-BE49-F238E27FC236}">
                <a16:creationId xmlns:a16="http://schemas.microsoft.com/office/drawing/2014/main" id="{46C7D7B2-0F46-4E6D-8834-0B5575482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888" y="3258735"/>
            <a:ext cx="2590800" cy="14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m relacionada">
            <a:extLst>
              <a:ext uri="{FF2B5EF4-FFF2-40B4-BE49-F238E27FC236}">
                <a16:creationId xmlns:a16="http://schemas.microsoft.com/office/drawing/2014/main" id="{21B2F2A1-03F9-4470-B456-82237C7A3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" y="5028241"/>
            <a:ext cx="3562350" cy="139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m para github logo">
            <a:extLst>
              <a:ext uri="{FF2B5EF4-FFF2-40B4-BE49-F238E27FC236}">
                <a16:creationId xmlns:a16="http://schemas.microsoft.com/office/drawing/2014/main" id="{B0969723-D055-40EB-852E-9A37AAB52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88" y="1290636"/>
            <a:ext cx="1790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sultado de imagem para microsoft">
            <a:extLst>
              <a:ext uri="{FF2B5EF4-FFF2-40B4-BE49-F238E27FC236}">
                <a16:creationId xmlns:a16="http://schemas.microsoft.com/office/drawing/2014/main" id="{8418CFC2-7B0D-45AD-878A-25B5390EC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70701"/>
            <a:ext cx="4861324" cy="243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m relacionada">
            <a:extLst>
              <a:ext uri="{FF2B5EF4-FFF2-40B4-BE49-F238E27FC236}">
                <a16:creationId xmlns:a16="http://schemas.microsoft.com/office/drawing/2014/main" id="{FCFABA0C-1FC6-4C35-8F8B-06FABE8E3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199" y="5028241"/>
            <a:ext cx="4207394" cy="139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93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5400000">
            <a:off x="3847707" y="1178892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80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5400000">
            <a:off x="3847707" y="-928916"/>
            <a:ext cx="4496586" cy="8712202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9866A6-A20E-4BED-B62F-79E7CB72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974272"/>
            <a:ext cx="5810250" cy="381000"/>
          </a:xfrm>
          <a:prstGeom prst="rect">
            <a:avLst/>
          </a:prstGeom>
        </p:spPr>
      </p:pic>
      <p:sp>
        <p:nvSpPr>
          <p:cNvPr id="5" name="Escola">
            <a:extLst>
              <a:ext uri="{FF2B5EF4-FFF2-40B4-BE49-F238E27FC236}">
                <a16:creationId xmlns:a16="http://schemas.microsoft.com/office/drawing/2014/main" id="{7E4B8375-34F5-47EC-855B-399EC908470F}"/>
              </a:ext>
            </a:extLst>
          </p:cNvPr>
          <p:cNvSpPr txBox="1"/>
          <p:nvPr/>
        </p:nvSpPr>
        <p:spPr>
          <a:xfrm>
            <a:off x="3498850" y="917282"/>
            <a:ext cx="51943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Etec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Professor </a:t>
            </a:r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Basilides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de Godoy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3869F697-2D70-44E8-B8A6-0C3343DD1781}"/>
              </a:ext>
            </a:extLst>
          </p:cNvPr>
          <p:cNvSpPr/>
          <p:nvPr/>
        </p:nvSpPr>
        <p:spPr>
          <a:xfrm>
            <a:off x="2585168" y="2574255"/>
            <a:ext cx="7021663" cy="854745"/>
          </a:xfrm>
          <a:custGeom>
            <a:avLst/>
            <a:gdLst/>
            <a:ahLst/>
            <a:cxnLst/>
            <a:rect l="l" t="t" r="r" b="b"/>
            <a:pathLst>
              <a:path w="5810250" h="707280">
                <a:moveTo>
                  <a:pt x="5639229" y="389118"/>
                </a:moveTo>
                <a:lnTo>
                  <a:pt x="5639229" y="450063"/>
                </a:lnTo>
                <a:cubicBezTo>
                  <a:pt x="5628215" y="460630"/>
                  <a:pt x="5616235" y="465913"/>
                  <a:pt x="5603287" y="465913"/>
                </a:cubicBezTo>
                <a:cubicBezTo>
                  <a:pt x="5594655" y="465913"/>
                  <a:pt x="5587623" y="463234"/>
                  <a:pt x="5582190" y="457877"/>
                </a:cubicBezTo>
                <a:cubicBezTo>
                  <a:pt x="5576758" y="452519"/>
                  <a:pt x="5574041" y="445598"/>
                  <a:pt x="5574041" y="437115"/>
                </a:cubicBezTo>
                <a:cubicBezTo>
                  <a:pt x="5574041" y="428781"/>
                  <a:pt x="5576907" y="421823"/>
                  <a:pt x="5582637" y="416242"/>
                </a:cubicBezTo>
                <a:cubicBezTo>
                  <a:pt x="5588367" y="410661"/>
                  <a:pt x="5598152" y="405117"/>
                  <a:pt x="5611993" y="399610"/>
                </a:cubicBezTo>
                <a:close/>
                <a:moveTo>
                  <a:pt x="4991529" y="389118"/>
                </a:moveTo>
                <a:lnTo>
                  <a:pt x="4991529" y="450063"/>
                </a:lnTo>
                <a:cubicBezTo>
                  <a:pt x="4980515" y="460630"/>
                  <a:pt x="4968535" y="465913"/>
                  <a:pt x="4955587" y="465913"/>
                </a:cubicBezTo>
                <a:cubicBezTo>
                  <a:pt x="4946955" y="465913"/>
                  <a:pt x="4939923" y="463234"/>
                  <a:pt x="4934490" y="457877"/>
                </a:cubicBezTo>
                <a:cubicBezTo>
                  <a:pt x="4929058" y="452519"/>
                  <a:pt x="4926342" y="445598"/>
                  <a:pt x="4926342" y="437115"/>
                </a:cubicBezTo>
                <a:cubicBezTo>
                  <a:pt x="4926342" y="428781"/>
                  <a:pt x="4929207" y="421823"/>
                  <a:pt x="4934937" y="416242"/>
                </a:cubicBezTo>
                <a:cubicBezTo>
                  <a:pt x="4940667" y="410661"/>
                  <a:pt x="4950452" y="405117"/>
                  <a:pt x="4964293" y="399610"/>
                </a:cubicBezTo>
                <a:close/>
                <a:moveTo>
                  <a:pt x="4217399" y="321476"/>
                </a:moveTo>
                <a:cubicBezTo>
                  <a:pt x="4237491" y="321476"/>
                  <a:pt x="4254160" y="327875"/>
                  <a:pt x="4267405" y="340674"/>
                </a:cubicBezTo>
                <a:cubicBezTo>
                  <a:pt x="4280651" y="353474"/>
                  <a:pt x="4287274" y="369621"/>
                  <a:pt x="4287274" y="389118"/>
                </a:cubicBezTo>
                <a:cubicBezTo>
                  <a:pt x="4287274" y="408763"/>
                  <a:pt x="4280912" y="424874"/>
                  <a:pt x="4268187" y="437450"/>
                </a:cubicBezTo>
                <a:cubicBezTo>
                  <a:pt x="4255462" y="450026"/>
                  <a:pt x="4239128" y="456314"/>
                  <a:pt x="4219185" y="456314"/>
                </a:cubicBezTo>
                <a:cubicBezTo>
                  <a:pt x="4199093" y="456314"/>
                  <a:pt x="4182648" y="450100"/>
                  <a:pt x="4169849" y="437673"/>
                </a:cubicBezTo>
                <a:cubicBezTo>
                  <a:pt x="4157049" y="425246"/>
                  <a:pt x="4150650" y="409210"/>
                  <a:pt x="4150650" y="389564"/>
                </a:cubicBezTo>
                <a:cubicBezTo>
                  <a:pt x="4150650" y="369770"/>
                  <a:pt x="4156900" y="353474"/>
                  <a:pt x="4169402" y="340674"/>
                </a:cubicBezTo>
                <a:cubicBezTo>
                  <a:pt x="4181904" y="327875"/>
                  <a:pt x="4197903" y="321476"/>
                  <a:pt x="4217399" y="321476"/>
                </a:cubicBezTo>
                <a:close/>
                <a:moveTo>
                  <a:pt x="2798174" y="321476"/>
                </a:moveTo>
                <a:cubicBezTo>
                  <a:pt x="2818266" y="321476"/>
                  <a:pt x="2834935" y="327875"/>
                  <a:pt x="2848180" y="340674"/>
                </a:cubicBezTo>
                <a:cubicBezTo>
                  <a:pt x="2861426" y="353474"/>
                  <a:pt x="2868049" y="369621"/>
                  <a:pt x="2868049" y="389118"/>
                </a:cubicBezTo>
                <a:cubicBezTo>
                  <a:pt x="2868049" y="408763"/>
                  <a:pt x="2861686" y="424874"/>
                  <a:pt x="2848962" y="437450"/>
                </a:cubicBezTo>
                <a:cubicBezTo>
                  <a:pt x="2836237" y="450026"/>
                  <a:pt x="2819903" y="456314"/>
                  <a:pt x="2799960" y="456314"/>
                </a:cubicBezTo>
                <a:cubicBezTo>
                  <a:pt x="2779868" y="456314"/>
                  <a:pt x="2763423" y="450100"/>
                  <a:pt x="2750624" y="437673"/>
                </a:cubicBezTo>
                <a:cubicBezTo>
                  <a:pt x="2737824" y="425246"/>
                  <a:pt x="2731425" y="409210"/>
                  <a:pt x="2731425" y="389564"/>
                </a:cubicBezTo>
                <a:cubicBezTo>
                  <a:pt x="2731425" y="369770"/>
                  <a:pt x="2737675" y="353474"/>
                  <a:pt x="2750177" y="340674"/>
                </a:cubicBezTo>
                <a:cubicBezTo>
                  <a:pt x="2762679" y="327875"/>
                  <a:pt x="2778678" y="321476"/>
                  <a:pt x="2798174" y="321476"/>
                </a:cubicBezTo>
                <a:close/>
                <a:moveTo>
                  <a:pt x="1502774" y="321476"/>
                </a:moveTo>
                <a:cubicBezTo>
                  <a:pt x="1522866" y="321476"/>
                  <a:pt x="1539535" y="327875"/>
                  <a:pt x="1552780" y="340674"/>
                </a:cubicBezTo>
                <a:cubicBezTo>
                  <a:pt x="1566026" y="353474"/>
                  <a:pt x="1572649" y="369621"/>
                  <a:pt x="1572649" y="389118"/>
                </a:cubicBezTo>
                <a:cubicBezTo>
                  <a:pt x="1572649" y="408763"/>
                  <a:pt x="1566286" y="424874"/>
                  <a:pt x="1553562" y="437450"/>
                </a:cubicBezTo>
                <a:cubicBezTo>
                  <a:pt x="1540837" y="450026"/>
                  <a:pt x="1524503" y="456314"/>
                  <a:pt x="1504560" y="456314"/>
                </a:cubicBezTo>
                <a:cubicBezTo>
                  <a:pt x="1484468" y="456314"/>
                  <a:pt x="1468023" y="450100"/>
                  <a:pt x="1455224" y="437673"/>
                </a:cubicBezTo>
                <a:cubicBezTo>
                  <a:pt x="1442424" y="425246"/>
                  <a:pt x="1436025" y="409210"/>
                  <a:pt x="1436025" y="389564"/>
                </a:cubicBezTo>
                <a:cubicBezTo>
                  <a:pt x="1436025" y="369770"/>
                  <a:pt x="1442275" y="353474"/>
                  <a:pt x="1454777" y="340674"/>
                </a:cubicBezTo>
                <a:cubicBezTo>
                  <a:pt x="1467279" y="327875"/>
                  <a:pt x="1483278" y="321476"/>
                  <a:pt x="1502774" y="321476"/>
                </a:cubicBezTo>
                <a:close/>
                <a:moveTo>
                  <a:pt x="3397282" y="316564"/>
                </a:moveTo>
                <a:cubicBezTo>
                  <a:pt x="3411867" y="316564"/>
                  <a:pt x="3423475" y="320955"/>
                  <a:pt x="3432107" y="329736"/>
                </a:cubicBezTo>
                <a:cubicBezTo>
                  <a:pt x="3440740" y="338516"/>
                  <a:pt x="3445576" y="351018"/>
                  <a:pt x="3446618" y="367240"/>
                </a:cubicBezTo>
                <a:lnTo>
                  <a:pt x="3343257" y="367240"/>
                </a:lnTo>
                <a:cubicBezTo>
                  <a:pt x="3346085" y="351018"/>
                  <a:pt x="3352150" y="338516"/>
                  <a:pt x="3361451" y="329736"/>
                </a:cubicBezTo>
                <a:cubicBezTo>
                  <a:pt x="3370753" y="320955"/>
                  <a:pt x="3382697" y="316564"/>
                  <a:pt x="3397282" y="316564"/>
                </a:cubicBezTo>
                <a:close/>
                <a:moveTo>
                  <a:pt x="3181853" y="316118"/>
                </a:moveTo>
                <a:cubicBezTo>
                  <a:pt x="3194801" y="316118"/>
                  <a:pt x="3207600" y="319318"/>
                  <a:pt x="3220251" y="325717"/>
                </a:cubicBezTo>
                <a:lnTo>
                  <a:pt x="3220251" y="455867"/>
                </a:lnTo>
                <a:lnTo>
                  <a:pt x="3188774" y="455867"/>
                </a:lnTo>
                <a:cubicBezTo>
                  <a:pt x="3170616" y="455867"/>
                  <a:pt x="3158041" y="454677"/>
                  <a:pt x="3151046" y="452295"/>
                </a:cubicBezTo>
                <a:cubicBezTo>
                  <a:pt x="3144051" y="449914"/>
                  <a:pt x="3137428" y="445301"/>
                  <a:pt x="3131177" y="438454"/>
                </a:cubicBezTo>
                <a:cubicBezTo>
                  <a:pt x="3120759" y="426995"/>
                  <a:pt x="3115550" y="410698"/>
                  <a:pt x="3115550" y="389564"/>
                </a:cubicBezTo>
                <a:cubicBezTo>
                  <a:pt x="3115550" y="367091"/>
                  <a:pt x="3121540" y="349232"/>
                  <a:pt x="3133521" y="335986"/>
                </a:cubicBezTo>
                <a:cubicBezTo>
                  <a:pt x="3145502" y="322741"/>
                  <a:pt x="3161612" y="316118"/>
                  <a:pt x="3181853" y="316118"/>
                </a:cubicBezTo>
                <a:close/>
                <a:moveTo>
                  <a:pt x="1276853" y="316118"/>
                </a:moveTo>
                <a:cubicBezTo>
                  <a:pt x="1289801" y="316118"/>
                  <a:pt x="1302600" y="319318"/>
                  <a:pt x="1315251" y="325717"/>
                </a:cubicBezTo>
                <a:lnTo>
                  <a:pt x="1315251" y="455867"/>
                </a:lnTo>
                <a:lnTo>
                  <a:pt x="1283774" y="455867"/>
                </a:lnTo>
                <a:cubicBezTo>
                  <a:pt x="1265616" y="455867"/>
                  <a:pt x="1253040" y="454677"/>
                  <a:pt x="1246045" y="452295"/>
                </a:cubicBezTo>
                <a:cubicBezTo>
                  <a:pt x="1239051" y="449914"/>
                  <a:pt x="1232428" y="445301"/>
                  <a:pt x="1226177" y="438454"/>
                </a:cubicBezTo>
                <a:cubicBezTo>
                  <a:pt x="1215759" y="426995"/>
                  <a:pt x="1210550" y="410698"/>
                  <a:pt x="1210550" y="389564"/>
                </a:cubicBezTo>
                <a:cubicBezTo>
                  <a:pt x="1210550" y="367091"/>
                  <a:pt x="1216540" y="349232"/>
                  <a:pt x="1228521" y="335986"/>
                </a:cubicBezTo>
                <a:cubicBezTo>
                  <a:pt x="1240502" y="322741"/>
                  <a:pt x="1256612" y="316118"/>
                  <a:pt x="1276853" y="316118"/>
                </a:cubicBezTo>
                <a:close/>
                <a:moveTo>
                  <a:pt x="5246248" y="285310"/>
                </a:moveTo>
                <a:lnTo>
                  <a:pt x="5246248" y="490693"/>
                </a:lnTo>
                <a:lnTo>
                  <a:pt x="5286878" y="490693"/>
                </a:lnTo>
                <a:lnTo>
                  <a:pt x="5286878" y="285310"/>
                </a:lnTo>
                <a:close/>
                <a:moveTo>
                  <a:pt x="2120262" y="285310"/>
                </a:moveTo>
                <a:lnTo>
                  <a:pt x="2120262" y="402959"/>
                </a:lnTo>
                <a:cubicBezTo>
                  <a:pt x="2120262" y="428706"/>
                  <a:pt x="2123053" y="447124"/>
                  <a:pt x="2128633" y="458211"/>
                </a:cubicBezTo>
                <a:cubicBezTo>
                  <a:pt x="2134214" y="469299"/>
                  <a:pt x="2142474" y="478080"/>
                  <a:pt x="2153413" y="484554"/>
                </a:cubicBezTo>
                <a:cubicBezTo>
                  <a:pt x="2164352" y="491028"/>
                  <a:pt x="2176296" y="494265"/>
                  <a:pt x="2189244" y="494265"/>
                </a:cubicBezTo>
                <a:cubicBezTo>
                  <a:pt x="2200257" y="494265"/>
                  <a:pt x="2211308" y="491641"/>
                  <a:pt x="2222395" y="486392"/>
                </a:cubicBezTo>
                <a:cubicBezTo>
                  <a:pt x="2233483" y="481144"/>
                  <a:pt x="2243343" y="473796"/>
                  <a:pt x="2251975" y="464351"/>
                </a:cubicBezTo>
                <a:lnTo>
                  <a:pt x="2251975" y="490693"/>
                </a:lnTo>
                <a:lnTo>
                  <a:pt x="2292605" y="490693"/>
                </a:lnTo>
                <a:lnTo>
                  <a:pt x="2292605" y="285310"/>
                </a:lnTo>
                <a:lnTo>
                  <a:pt x="2251975" y="285310"/>
                </a:lnTo>
                <a:lnTo>
                  <a:pt x="2251975" y="431980"/>
                </a:lnTo>
                <a:cubicBezTo>
                  <a:pt x="2238431" y="450882"/>
                  <a:pt x="2221986" y="460332"/>
                  <a:pt x="2202638" y="460332"/>
                </a:cubicBezTo>
                <a:cubicBezTo>
                  <a:pt x="2187160" y="460332"/>
                  <a:pt x="2176333" y="456059"/>
                  <a:pt x="2170157" y="447511"/>
                </a:cubicBezTo>
                <a:cubicBezTo>
                  <a:pt x="2163980" y="438964"/>
                  <a:pt x="2160892" y="423915"/>
                  <a:pt x="2160892" y="402362"/>
                </a:cubicBezTo>
                <a:lnTo>
                  <a:pt x="2160892" y="285310"/>
                </a:lnTo>
                <a:close/>
                <a:moveTo>
                  <a:pt x="4219632" y="284864"/>
                </a:moveTo>
                <a:cubicBezTo>
                  <a:pt x="4188080" y="284864"/>
                  <a:pt x="4161849" y="294873"/>
                  <a:pt x="4140939" y="314890"/>
                </a:cubicBezTo>
                <a:cubicBezTo>
                  <a:pt x="4120028" y="334907"/>
                  <a:pt x="4109573" y="359948"/>
                  <a:pt x="4109573" y="390011"/>
                </a:cubicBezTo>
                <a:cubicBezTo>
                  <a:pt x="4109573" y="419777"/>
                  <a:pt x="4119917" y="444594"/>
                  <a:pt x="4140604" y="464462"/>
                </a:cubicBezTo>
                <a:cubicBezTo>
                  <a:pt x="4161291" y="484331"/>
                  <a:pt x="4187038" y="494265"/>
                  <a:pt x="4217846" y="494265"/>
                </a:cubicBezTo>
                <a:cubicBezTo>
                  <a:pt x="4249695" y="494265"/>
                  <a:pt x="4276112" y="484480"/>
                  <a:pt x="4297097" y="464909"/>
                </a:cubicBezTo>
                <a:cubicBezTo>
                  <a:pt x="4318081" y="445338"/>
                  <a:pt x="4328574" y="420744"/>
                  <a:pt x="4328574" y="391127"/>
                </a:cubicBezTo>
                <a:cubicBezTo>
                  <a:pt x="4328574" y="360617"/>
                  <a:pt x="4318230" y="335279"/>
                  <a:pt x="4297543" y="315113"/>
                </a:cubicBezTo>
                <a:cubicBezTo>
                  <a:pt x="4276856" y="294947"/>
                  <a:pt x="4250886" y="284864"/>
                  <a:pt x="4219632" y="284864"/>
                </a:cubicBezTo>
                <a:close/>
                <a:moveTo>
                  <a:pt x="2800407" y="284864"/>
                </a:moveTo>
                <a:cubicBezTo>
                  <a:pt x="2768855" y="284864"/>
                  <a:pt x="2742624" y="294873"/>
                  <a:pt x="2721714" y="314890"/>
                </a:cubicBezTo>
                <a:cubicBezTo>
                  <a:pt x="2700803" y="334907"/>
                  <a:pt x="2690348" y="359948"/>
                  <a:pt x="2690348" y="390011"/>
                </a:cubicBezTo>
                <a:cubicBezTo>
                  <a:pt x="2690348" y="419777"/>
                  <a:pt x="2700692" y="444594"/>
                  <a:pt x="2721379" y="464462"/>
                </a:cubicBezTo>
                <a:cubicBezTo>
                  <a:pt x="2742066" y="484331"/>
                  <a:pt x="2767813" y="494265"/>
                  <a:pt x="2798621" y="494265"/>
                </a:cubicBezTo>
                <a:cubicBezTo>
                  <a:pt x="2830470" y="494265"/>
                  <a:pt x="2856887" y="484480"/>
                  <a:pt x="2877872" y="464909"/>
                </a:cubicBezTo>
                <a:cubicBezTo>
                  <a:pt x="2898856" y="445338"/>
                  <a:pt x="2909349" y="420744"/>
                  <a:pt x="2909349" y="391127"/>
                </a:cubicBezTo>
                <a:cubicBezTo>
                  <a:pt x="2909349" y="360617"/>
                  <a:pt x="2899005" y="335279"/>
                  <a:pt x="2878318" y="315113"/>
                </a:cubicBezTo>
                <a:cubicBezTo>
                  <a:pt x="2857631" y="294947"/>
                  <a:pt x="2831660" y="284864"/>
                  <a:pt x="2800407" y="284864"/>
                </a:cubicBezTo>
                <a:close/>
                <a:moveTo>
                  <a:pt x="1505006" y="284864"/>
                </a:moveTo>
                <a:cubicBezTo>
                  <a:pt x="1473455" y="284864"/>
                  <a:pt x="1447224" y="294873"/>
                  <a:pt x="1426314" y="314890"/>
                </a:cubicBezTo>
                <a:cubicBezTo>
                  <a:pt x="1405403" y="334907"/>
                  <a:pt x="1394948" y="359948"/>
                  <a:pt x="1394948" y="390011"/>
                </a:cubicBezTo>
                <a:cubicBezTo>
                  <a:pt x="1394948" y="419777"/>
                  <a:pt x="1405292" y="444594"/>
                  <a:pt x="1425979" y="464462"/>
                </a:cubicBezTo>
                <a:cubicBezTo>
                  <a:pt x="1446666" y="484331"/>
                  <a:pt x="1472413" y="494265"/>
                  <a:pt x="1503220" y="494265"/>
                </a:cubicBezTo>
                <a:cubicBezTo>
                  <a:pt x="1535070" y="494265"/>
                  <a:pt x="1561487" y="484480"/>
                  <a:pt x="1582472" y="464909"/>
                </a:cubicBezTo>
                <a:cubicBezTo>
                  <a:pt x="1603456" y="445338"/>
                  <a:pt x="1613949" y="420744"/>
                  <a:pt x="1613949" y="391127"/>
                </a:cubicBezTo>
                <a:cubicBezTo>
                  <a:pt x="1613949" y="360617"/>
                  <a:pt x="1603605" y="335279"/>
                  <a:pt x="1582918" y="315113"/>
                </a:cubicBezTo>
                <a:cubicBezTo>
                  <a:pt x="1562231" y="294947"/>
                  <a:pt x="1536260" y="284864"/>
                  <a:pt x="1505006" y="284864"/>
                </a:cubicBezTo>
                <a:close/>
                <a:moveTo>
                  <a:pt x="5605519" y="281292"/>
                </a:moveTo>
                <a:cubicBezTo>
                  <a:pt x="5575902" y="281292"/>
                  <a:pt x="5553206" y="290594"/>
                  <a:pt x="5537430" y="309197"/>
                </a:cubicBezTo>
                <a:lnTo>
                  <a:pt x="5537430" y="353622"/>
                </a:lnTo>
                <a:cubicBezTo>
                  <a:pt x="5558415" y="330703"/>
                  <a:pt x="5579995" y="319243"/>
                  <a:pt x="5602171" y="319243"/>
                </a:cubicBezTo>
                <a:cubicBezTo>
                  <a:pt x="5626875" y="319243"/>
                  <a:pt x="5639229" y="331596"/>
                  <a:pt x="5639229" y="356301"/>
                </a:cubicBezTo>
                <a:lnTo>
                  <a:pt x="5639229" y="367240"/>
                </a:lnTo>
                <a:lnTo>
                  <a:pt x="5587213" y="385100"/>
                </a:lnTo>
                <a:cubicBezTo>
                  <a:pt x="5570098" y="391053"/>
                  <a:pt x="5556889" y="399127"/>
                  <a:pt x="5547587" y="409321"/>
                </a:cubicBezTo>
                <a:cubicBezTo>
                  <a:pt x="5538286" y="419516"/>
                  <a:pt x="5533635" y="431087"/>
                  <a:pt x="5533635" y="444036"/>
                </a:cubicBezTo>
                <a:cubicBezTo>
                  <a:pt x="5533635" y="458323"/>
                  <a:pt x="5538397" y="470192"/>
                  <a:pt x="5547923" y="479643"/>
                </a:cubicBezTo>
                <a:cubicBezTo>
                  <a:pt x="5557447" y="489093"/>
                  <a:pt x="5569353" y="493819"/>
                  <a:pt x="5583641" y="493819"/>
                </a:cubicBezTo>
                <a:cubicBezTo>
                  <a:pt x="5603137" y="493819"/>
                  <a:pt x="5621518" y="487121"/>
                  <a:pt x="5638782" y="473727"/>
                </a:cubicBezTo>
                <a:cubicBezTo>
                  <a:pt x="5641907" y="487419"/>
                  <a:pt x="5652177" y="494265"/>
                  <a:pt x="5669589" y="494265"/>
                </a:cubicBezTo>
                <a:cubicBezTo>
                  <a:pt x="5675691" y="494265"/>
                  <a:pt x="5681533" y="493186"/>
                  <a:pt x="5687114" y="491028"/>
                </a:cubicBezTo>
                <a:cubicBezTo>
                  <a:pt x="5692695" y="488870"/>
                  <a:pt x="5700099" y="484814"/>
                  <a:pt x="5709327" y="478861"/>
                </a:cubicBezTo>
                <a:lnTo>
                  <a:pt x="5709327" y="454081"/>
                </a:lnTo>
                <a:cubicBezTo>
                  <a:pt x="5698909" y="461374"/>
                  <a:pt x="5691244" y="465020"/>
                  <a:pt x="5686333" y="465020"/>
                </a:cubicBezTo>
                <a:cubicBezTo>
                  <a:pt x="5681570" y="465020"/>
                  <a:pt x="5679189" y="461523"/>
                  <a:pt x="5679189" y="454528"/>
                </a:cubicBezTo>
                <a:lnTo>
                  <a:pt x="5679189" y="367240"/>
                </a:lnTo>
                <a:cubicBezTo>
                  <a:pt x="5679189" y="349976"/>
                  <a:pt x="5678705" y="338256"/>
                  <a:pt x="5677737" y="332080"/>
                </a:cubicBezTo>
                <a:cubicBezTo>
                  <a:pt x="5676771" y="325903"/>
                  <a:pt x="5674501" y="319727"/>
                  <a:pt x="5670929" y="313550"/>
                </a:cubicBezTo>
                <a:cubicBezTo>
                  <a:pt x="5667357" y="307374"/>
                  <a:pt x="5663339" y="302426"/>
                  <a:pt x="5658874" y="298705"/>
                </a:cubicBezTo>
                <a:cubicBezTo>
                  <a:pt x="5645479" y="287096"/>
                  <a:pt x="5627695" y="281292"/>
                  <a:pt x="5605519" y="281292"/>
                </a:cubicBezTo>
                <a:close/>
                <a:moveTo>
                  <a:pt x="5440097" y="281292"/>
                </a:moveTo>
                <a:cubicBezTo>
                  <a:pt x="5409735" y="281292"/>
                  <a:pt x="5385253" y="291189"/>
                  <a:pt x="5366650" y="310983"/>
                </a:cubicBezTo>
                <a:cubicBezTo>
                  <a:pt x="5348046" y="330777"/>
                  <a:pt x="5338745" y="356822"/>
                  <a:pt x="5338745" y="389118"/>
                </a:cubicBezTo>
                <a:cubicBezTo>
                  <a:pt x="5338745" y="421116"/>
                  <a:pt x="5348307" y="446640"/>
                  <a:pt x="5367431" y="465690"/>
                </a:cubicBezTo>
                <a:cubicBezTo>
                  <a:pt x="5386555" y="484740"/>
                  <a:pt x="5412191" y="494265"/>
                  <a:pt x="5444338" y="494265"/>
                </a:cubicBezTo>
                <a:cubicBezTo>
                  <a:pt x="5463835" y="494265"/>
                  <a:pt x="5483777" y="490470"/>
                  <a:pt x="5504167" y="482880"/>
                </a:cubicBezTo>
                <a:lnTo>
                  <a:pt x="5504167" y="442696"/>
                </a:lnTo>
                <a:cubicBezTo>
                  <a:pt x="5483927" y="451775"/>
                  <a:pt x="5465993" y="456314"/>
                  <a:pt x="5450365" y="456314"/>
                </a:cubicBezTo>
                <a:cubicBezTo>
                  <a:pt x="5428785" y="456314"/>
                  <a:pt x="5411633" y="450137"/>
                  <a:pt x="5398908" y="437785"/>
                </a:cubicBezTo>
                <a:cubicBezTo>
                  <a:pt x="5386183" y="425432"/>
                  <a:pt x="5379821" y="408763"/>
                  <a:pt x="5379821" y="387778"/>
                </a:cubicBezTo>
                <a:cubicBezTo>
                  <a:pt x="5379821" y="367836"/>
                  <a:pt x="5385700" y="351427"/>
                  <a:pt x="5397457" y="338554"/>
                </a:cubicBezTo>
                <a:cubicBezTo>
                  <a:pt x="5409215" y="325680"/>
                  <a:pt x="5424246" y="319243"/>
                  <a:pt x="5442552" y="319243"/>
                </a:cubicBezTo>
                <a:cubicBezTo>
                  <a:pt x="5460114" y="319243"/>
                  <a:pt x="5479164" y="325792"/>
                  <a:pt x="5499702" y="338888"/>
                </a:cubicBezTo>
                <a:lnTo>
                  <a:pt x="5499702" y="295579"/>
                </a:lnTo>
                <a:cubicBezTo>
                  <a:pt x="5487349" y="290073"/>
                  <a:pt x="5476969" y="286315"/>
                  <a:pt x="5468560" y="284306"/>
                </a:cubicBezTo>
                <a:cubicBezTo>
                  <a:pt x="5460151" y="282297"/>
                  <a:pt x="5450663" y="281292"/>
                  <a:pt x="5440097" y="281292"/>
                </a:cubicBezTo>
                <a:close/>
                <a:moveTo>
                  <a:pt x="4957819" y="281292"/>
                </a:moveTo>
                <a:cubicBezTo>
                  <a:pt x="4928202" y="281292"/>
                  <a:pt x="4905506" y="290594"/>
                  <a:pt x="4889730" y="309197"/>
                </a:cubicBezTo>
                <a:lnTo>
                  <a:pt x="4889730" y="353622"/>
                </a:lnTo>
                <a:cubicBezTo>
                  <a:pt x="4910715" y="330703"/>
                  <a:pt x="4932295" y="319243"/>
                  <a:pt x="4954471" y="319243"/>
                </a:cubicBezTo>
                <a:cubicBezTo>
                  <a:pt x="4979176" y="319243"/>
                  <a:pt x="4991529" y="331596"/>
                  <a:pt x="4991529" y="356301"/>
                </a:cubicBezTo>
                <a:lnTo>
                  <a:pt x="4991529" y="367240"/>
                </a:lnTo>
                <a:lnTo>
                  <a:pt x="4939513" y="385100"/>
                </a:lnTo>
                <a:cubicBezTo>
                  <a:pt x="4922398" y="391053"/>
                  <a:pt x="4909190" y="399127"/>
                  <a:pt x="4899888" y="409321"/>
                </a:cubicBezTo>
                <a:cubicBezTo>
                  <a:pt x="4890586" y="419516"/>
                  <a:pt x="4885935" y="431087"/>
                  <a:pt x="4885935" y="444036"/>
                </a:cubicBezTo>
                <a:cubicBezTo>
                  <a:pt x="4885935" y="458323"/>
                  <a:pt x="4890698" y="470192"/>
                  <a:pt x="4900223" y="479643"/>
                </a:cubicBezTo>
                <a:cubicBezTo>
                  <a:pt x="4909748" y="489093"/>
                  <a:pt x="4921654" y="493819"/>
                  <a:pt x="4935941" y="493819"/>
                </a:cubicBezTo>
                <a:cubicBezTo>
                  <a:pt x="4955438" y="493819"/>
                  <a:pt x="4973818" y="487121"/>
                  <a:pt x="4991082" y="473727"/>
                </a:cubicBezTo>
                <a:cubicBezTo>
                  <a:pt x="4994208" y="487419"/>
                  <a:pt x="5004477" y="494265"/>
                  <a:pt x="5021890" y="494265"/>
                </a:cubicBezTo>
                <a:cubicBezTo>
                  <a:pt x="5027992" y="494265"/>
                  <a:pt x="5033833" y="493186"/>
                  <a:pt x="5039414" y="491028"/>
                </a:cubicBezTo>
                <a:cubicBezTo>
                  <a:pt x="5044995" y="488870"/>
                  <a:pt x="5052399" y="484814"/>
                  <a:pt x="5061627" y="478861"/>
                </a:cubicBezTo>
                <a:lnTo>
                  <a:pt x="5061627" y="454081"/>
                </a:lnTo>
                <a:cubicBezTo>
                  <a:pt x="5051209" y="461374"/>
                  <a:pt x="5043544" y="465020"/>
                  <a:pt x="5038633" y="465020"/>
                </a:cubicBezTo>
                <a:cubicBezTo>
                  <a:pt x="5033870" y="465020"/>
                  <a:pt x="5031489" y="461523"/>
                  <a:pt x="5031489" y="454528"/>
                </a:cubicBezTo>
                <a:lnTo>
                  <a:pt x="5031489" y="367240"/>
                </a:lnTo>
                <a:cubicBezTo>
                  <a:pt x="5031489" y="349976"/>
                  <a:pt x="5031005" y="338256"/>
                  <a:pt x="5030038" y="332080"/>
                </a:cubicBezTo>
                <a:cubicBezTo>
                  <a:pt x="5029071" y="325903"/>
                  <a:pt x="5026801" y="319727"/>
                  <a:pt x="5023229" y="313550"/>
                </a:cubicBezTo>
                <a:cubicBezTo>
                  <a:pt x="5019657" y="307374"/>
                  <a:pt x="5015639" y="302426"/>
                  <a:pt x="5011174" y="298705"/>
                </a:cubicBezTo>
                <a:cubicBezTo>
                  <a:pt x="4997779" y="287096"/>
                  <a:pt x="4979995" y="281292"/>
                  <a:pt x="4957819" y="281292"/>
                </a:cubicBezTo>
                <a:close/>
                <a:moveTo>
                  <a:pt x="4473756" y="281292"/>
                </a:moveTo>
                <a:cubicBezTo>
                  <a:pt x="4454110" y="281292"/>
                  <a:pt x="4434465" y="297142"/>
                  <a:pt x="4414820" y="328843"/>
                </a:cubicBezTo>
                <a:lnTo>
                  <a:pt x="4412587" y="332414"/>
                </a:lnTo>
                <a:lnTo>
                  <a:pt x="4412587" y="285310"/>
                </a:lnTo>
                <a:lnTo>
                  <a:pt x="4371734" y="285310"/>
                </a:lnTo>
                <a:lnTo>
                  <a:pt x="4371734" y="490693"/>
                </a:lnTo>
                <a:lnTo>
                  <a:pt x="4412587" y="490693"/>
                </a:lnTo>
                <a:lnTo>
                  <a:pt x="4412587" y="383314"/>
                </a:lnTo>
                <a:cubicBezTo>
                  <a:pt x="4412587" y="366198"/>
                  <a:pt x="4417387" y="351390"/>
                  <a:pt x="4426986" y="338888"/>
                </a:cubicBezTo>
                <a:cubicBezTo>
                  <a:pt x="4436586" y="326387"/>
                  <a:pt x="4447934" y="320136"/>
                  <a:pt x="4461031" y="320136"/>
                </a:cubicBezTo>
                <a:cubicBezTo>
                  <a:pt x="4473086" y="320136"/>
                  <a:pt x="4486183" y="326833"/>
                  <a:pt x="4500321" y="340228"/>
                </a:cubicBezTo>
                <a:lnTo>
                  <a:pt x="4521753" y="304509"/>
                </a:lnTo>
                <a:cubicBezTo>
                  <a:pt x="4505084" y="289031"/>
                  <a:pt x="4489085" y="281292"/>
                  <a:pt x="4473756" y="281292"/>
                </a:cubicBezTo>
                <a:close/>
                <a:moveTo>
                  <a:pt x="3880973" y="281292"/>
                </a:moveTo>
                <a:cubicBezTo>
                  <a:pt x="3857905" y="281292"/>
                  <a:pt x="3837292" y="291338"/>
                  <a:pt x="3819135" y="311430"/>
                </a:cubicBezTo>
                <a:lnTo>
                  <a:pt x="3819135" y="285310"/>
                </a:lnTo>
                <a:lnTo>
                  <a:pt x="3777612" y="285310"/>
                </a:lnTo>
                <a:lnTo>
                  <a:pt x="3777612" y="490693"/>
                </a:lnTo>
                <a:lnTo>
                  <a:pt x="3819135" y="490693"/>
                </a:lnTo>
                <a:lnTo>
                  <a:pt x="3819135" y="344023"/>
                </a:lnTo>
                <a:cubicBezTo>
                  <a:pt x="3832530" y="324824"/>
                  <a:pt x="3848826" y="315225"/>
                  <a:pt x="3868025" y="315225"/>
                </a:cubicBezTo>
                <a:cubicBezTo>
                  <a:pt x="3883057" y="315225"/>
                  <a:pt x="3893772" y="319727"/>
                  <a:pt x="3900172" y="328731"/>
                </a:cubicBezTo>
                <a:cubicBezTo>
                  <a:pt x="3906572" y="337735"/>
                  <a:pt x="3909771" y="352729"/>
                  <a:pt x="3909771" y="373714"/>
                </a:cubicBezTo>
                <a:lnTo>
                  <a:pt x="3909771" y="490693"/>
                </a:lnTo>
                <a:lnTo>
                  <a:pt x="3950401" y="490693"/>
                </a:lnTo>
                <a:lnTo>
                  <a:pt x="3950401" y="373268"/>
                </a:lnTo>
                <a:cubicBezTo>
                  <a:pt x="3950401" y="348265"/>
                  <a:pt x="3947536" y="329996"/>
                  <a:pt x="3941807" y="318462"/>
                </a:cubicBezTo>
                <a:cubicBezTo>
                  <a:pt x="3936077" y="306928"/>
                  <a:pt x="3927705" y="297849"/>
                  <a:pt x="3916692" y="291226"/>
                </a:cubicBezTo>
                <a:cubicBezTo>
                  <a:pt x="3905679" y="284603"/>
                  <a:pt x="3893772" y="281292"/>
                  <a:pt x="3880973" y="281292"/>
                </a:cubicBezTo>
                <a:close/>
                <a:moveTo>
                  <a:pt x="3397282" y="281292"/>
                </a:moveTo>
                <a:cubicBezTo>
                  <a:pt x="3369004" y="281292"/>
                  <a:pt x="3346010" y="291077"/>
                  <a:pt x="3328300" y="310648"/>
                </a:cubicBezTo>
                <a:cubicBezTo>
                  <a:pt x="3310589" y="330219"/>
                  <a:pt x="3301734" y="355632"/>
                  <a:pt x="3301734" y="386886"/>
                </a:cubicBezTo>
                <a:cubicBezTo>
                  <a:pt x="3301734" y="407721"/>
                  <a:pt x="3305938" y="426065"/>
                  <a:pt x="3314347" y="441915"/>
                </a:cubicBezTo>
                <a:cubicBezTo>
                  <a:pt x="3322756" y="457765"/>
                  <a:pt x="3333955" y="470378"/>
                  <a:pt x="3347945" y="479754"/>
                </a:cubicBezTo>
                <a:cubicBezTo>
                  <a:pt x="3361935" y="489130"/>
                  <a:pt x="3380241" y="493819"/>
                  <a:pt x="3402863" y="493819"/>
                </a:cubicBezTo>
                <a:cubicBezTo>
                  <a:pt x="3419383" y="493819"/>
                  <a:pt x="3433782" y="492033"/>
                  <a:pt x="3446060" y="488461"/>
                </a:cubicBezTo>
                <a:cubicBezTo>
                  <a:pt x="3458338" y="484889"/>
                  <a:pt x="3470728" y="478936"/>
                  <a:pt x="3483230" y="470601"/>
                </a:cubicBezTo>
                <a:lnTo>
                  <a:pt x="3483230" y="430864"/>
                </a:lnTo>
                <a:cubicBezTo>
                  <a:pt x="3460608" y="447533"/>
                  <a:pt x="3435903" y="455867"/>
                  <a:pt x="3409114" y="455867"/>
                </a:cubicBezTo>
                <a:cubicBezTo>
                  <a:pt x="3389915" y="455867"/>
                  <a:pt x="3374251" y="450063"/>
                  <a:pt x="3362121" y="438454"/>
                </a:cubicBezTo>
                <a:cubicBezTo>
                  <a:pt x="3349992" y="426846"/>
                  <a:pt x="3343406" y="411219"/>
                  <a:pt x="3342364" y="391574"/>
                </a:cubicBezTo>
                <a:lnTo>
                  <a:pt x="3486802" y="391574"/>
                </a:lnTo>
                <a:lnTo>
                  <a:pt x="3486802" y="386439"/>
                </a:lnTo>
                <a:cubicBezTo>
                  <a:pt x="3486802" y="354441"/>
                  <a:pt x="3478691" y="328917"/>
                  <a:pt x="3462468" y="309867"/>
                </a:cubicBezTo>
                <a:cubicBezTo>
                  <a:pt x="3446246" y="290817"/>
                  <a:pt x="3424517" y="281292"/>
                  <a:pt x="3397282" y="281292"/>
                </a:cubicBezTo>
                <a:close/>
                <a:moveTo>
                  <a:pt x="2587880" y="281292"/>
                </a:moveTo>
                <a:cubicBezTo>
                  <a:pt x="2568532" y="281292"/>
                  <a:pt x="2552719" y="286278"/>
                  <a:pt x="2540441" y="296249"/>
                </a:cubicBezTo>
                <a:cubicBezTo>
                  <a:pt x="2528163" y="306221"/>
                  <a:pt x="2522024" y="319094"/>
                  <a:pt x="2522024" y="334870"/>
                </a:cubicBezTo>
                <a:cubicBezTo>
                  <a:pt x="2522024" y="347074"/>
                  <a:pt x="2526079" y="358348"/>
                  <a:pt x="2534190" y="368691"/>
                </a:cubicBezTo>
                <a:cubicBezTo>
                  <a:pt x="2542301" y="379035"/>
                  <a:pt x="2559454" y="391499"/>
                  <a:pt x="2585648" y="406084"/>
                </a:cubicBezTo>
                <a:cubicBezTo>
                  <a:pt x="2598744" y="413526"/>
                  <a:pt x="2607265" y="419218"/>
                  <a:pt x="2611209" y="423162"/>
                </a:cubicBezTo>
                <a:cubicBezTo>
                  <a:pt x="2615153" y="427106"/>
                  <a:pt x="2617125" y="432055"/>
                  <a:pt x="2617125" y="438008"/>
                </a:cubicBezTo>
                <a:cubicBezTo>
                  <a:pt x="2617125" y="443812"/>
                  <a:pt x="2614074" y="448798"/>
                  <a:pt x="2607972" y="452965"/>
                </a:cubicBezTo>
                <a:cubicBezTo>
                  <a:pt x="2601870" y="457132"/>
                  <a:pt x="2594577" y="459216"/>
                  <a:pt x="2586094" y="459216"/>
                </a:cubicBezTo>
                <a:cubicBezTo>
                  <a:pt x="2577908" y="459216"/>
                  <a:pt x="2567825" y="456723"/>
                  <a:pt x="2555845" y="451737"/>
                </a:cubicBezTo>
                <a:cubicBezTo>
                  <a:pt x="2543864" y="446752"/>
                  <a:pt x="2532144" y="440240"/>
                  <a:pt x="2520684" y="432204"/>
                </a:cubicBezTo>
                <a:lnTo>
                  <a:pt x="2520684" y="475959"/>
                </a:lnTo>
                <a:cubicBezTo>
                  <a:pt x="2535120" y="482954"/>
                  <a:pt x="2547101" y="487754"/>
                  <a:pt x="2556626" y="490358"/>
                </a:cubicBezTo>
                <a:cubicBezTo>
                  <a:pt x="2566151" y="492963"/>
                  <a:pt x="2577016" y="494265"/>
                  <a:pt x="2589219" y="494265"/>
                </a:cubicBezTo>
                <a:cubicBezTo>
                  <a:pt x="2609907" y="494265"/>
                  <a:pt x="2626836" y="488872"/>
                  <a:pt x="2640007" y="478085"/>
                </a:cubicBezTo>
                <a:cubicBezTo>
                  <a:pt x="2653178" y="467299"/>
                  <a:pt x="2659764" y="453499"/>
                  <a:pt x="2659764" y="436686"/>
                </a:cubicBezTo>
                <a:cubicBezTo>
                  <a:pt x="2659764" y="413178"/>
                  <a:pt x="2642643" y="391753"/>
                  <a:pt x="2608401" y="372410"/>
                </a:cubicBezTo>
                <a:lnTo>
                  <a:pt x="2593887" y="364153"/>
                </a:lnTo>
                <a:cubicBezTo>
                  <a:pt x="2582871" y="358056"/>
                  <a:pt x="2575172" y="352847"/>
                  <a:pt x="2570790" y="348526"/>
                </a:cubicBezTo>
                <a:cubicBezTo>
                  <a:pt x="2566407" y="344206"/>
                  <a:pt x="2564216" y="339660"/>
                  <a:pt x="2564216" y="334891"/>
                </a:cubicBezTo>
                <a:cubicBezTo>
                  <a:pt x="2564216" y="329377"/>
                  <a:pt x="2566635" y="324945"/>
                  <a:pt x="2571472" y="321592"/>
                </a:cubicBezTo>
                <a:cubicBezTo>
                  <a:pt x="2576309" y="318240"/>
                  <a:pt x="2582671" y="316564"/>
                  <a:pt x="2590559" y="316564"/>
                </a:cubicBezTo>
                <a:cubicBezTo>
                  <a:pt x="2605888" y="316564"/>
                  <a:pt x="2625608" y="323857"/>
                  <a:pt x="2649718" y="338442"/>
                </a:cubicBezTo>
                <a:lnTo>
                  <a:pt x="2649718" y="298258"/>
                </a:lnTo>
                <a:cubicBezTo>
                  <a:pt x="2628584" y="286947"/>
                  <a:pt x="2607972" y="281292"/>
                  <a:pt x="2587880" y="281292"/>
                </a:cubicBezTo>
                <a:close/>
                <a:moveTo>
                  <a:pt x="2454456" y="281292"/>
                </a:moveTo>
                <a:cubicBezTo>
                  <a:pt x="2434810" y="281292"/>
                  <a:pt x="2415165" y="297142"/>
                  <a:pt x="2395520" y="328843"/>
                </a:cubicBezTo>
                <a:lnTo>
                  <a:pt x="2393287" y="332414"/>
                </a:lnTo>
                <a:lnTo>
                  <a:pt x="2393287" y="285310"/>
                </a:lnTo>
                <a:lnTo>
                  <a:pt x="2352434" y="285310"/>
                </a:lnTo>
                <a:lnTo>
                  <a:pt x="2352434" y="490693"/>
                </a:lnTo>
                <a:lnTo>
                  <a:pt x="2393287" y="490693"/>
                </a:lnTo>
                <a:lnTo>
                  <a:pt x="2393287" y="383314"/>
                </a:lnTo>
                <a:cubicBezTo>
                  <a:pt x="2393287" y="366198"/>
                  <a:pt x="2398087" y="351390"/>
                  <a:pt x="2407686" y="338888"/>
                </a:cubicBezTo>
                <a:cubicBezTo>
                  <a:pt x="2417286" y="326387"/>
                  <a:pt x="2428634" y="320136"/>
                  <a:pt x="2441731" y="320136"/>
                </a:cubicBezTo>
                <a:cubicBezTo>
                  <a:pt x="2453786" y="320136"/>
                  <a:pt x="2466883" y="326833"/>
                  <a:pt x="2481021" y="340228"/>
                </a:cubicBezTo>
                <a:lnTo>
                  <a:pt x="2502453" y="304509"/>
                </a:lnTo>
                <a:cubicBezTo>
                  <a:pt x="2485784" y="289031"/>
                  <a:pt x="2469785" y="281292"/>
                  <a:pt x="2454456" y="281292"/>
                </a:cubicBezTo>
                <a:close/>
                <a:moveTo>
                  <a:pt x="4778184" y="280845"/>
                </a:moveTo>
                <a:cubicBezTo>
                  <a:pt x="4754520" y="280845"/>
                  <a:pt x="4731824" y="293347"/>
                  <a:pt x="4710095" y="318350"/>
                </a:cubicBezTo>
                <a:cubicBezTo>
                  <a:pt x="4695807" y="293645"/>
                  <a:pt x="4675641" y="281292"/>
                  <a:pt x="4649596" y="281292"/>
                </a:cubicBezTo>
                <a:cubicBezTo>
                  <a:pt x="4629802" y="281292"/>
                  <a:pt x="4609561" y="291636"/>
                  <a:pt x="4588874" y="312323"/>
                </a:cubicBezTo>
                <a:lnTo>
                  <a:pt x="4588874" y="285310"/>
                </a:lnTo>
                <a:lnTo>
                  <a:pt x="4548244" y="285310"/>
                </a:lnTo>
                <a:lnTo>
                  <a:pt x="4548244" y="490693"/>
                </a:lnTo>
                <a:lnTo>
                  <a:pt x="4588874" y="490693"/>
                </a:lnTo>
                <a:lnTo>
                  <a:pt x="4588874" y="341567"/>
                </a:lnTo>
                <a:cubicBezTo>
                  <a:pt x="4597953" y="331745"/>
                  <a:pt x="4606027" y="324899"/>
                  <a:pt x="4613096" y="321029"/>
                </a:cubicBezTo>
                <a:cubicBezTo>
                  <a:pt x="4620165" y="317160"/>
                  <a:pt x="4627942" y="315225"/>
                  <a:pt x="4636425" y="315225"/>
                </a:cubicBezTo>
                <a:cubicBezTo>
                  <a:pt x="4651605" y="315225"/>
                  <a:pt x="4662246" y="319727"/>
                  <a:pt x="4668348" y="328731"/>
                </a:cubicBezTo>
                <a:cubicBezTo>
                  <a:pt x="4674450" y="337735"/>
                  <a:pt x="4677501" y="353622"/>
                  <a:pt x="4677501" y="376393"/>
                </a:cubicBezTo>
                <a:lnTo>
                  <a:pt x="4677501" y="490693"/>
                </a:lnTo>
                <a:lnTo>
                  <a:pt x="4718355" y="490693"/>
                </a:lnTo>
                <a:lnTo>
                  <a:pt x="4718355" y="341567"/>
                </a:lnTo>
                <a:cubicBezTo>
                  <a:pt x="4732940" y="324601"/>
                  <a:pt x="4748641" y="316118"/>
                  <a:pt x="4765459" y="316118"/>
                </a:cubicBezTo>
                <a:cubicBezTo>
                  <a:pt x="4778556" y="316118"/>
                  <a:pt x="4788602" y="320657"/>
                  <a:pt x="4795596" y="329736"/>
                </a:cubicBezTo>
                <a:cubicBezTo>
                  <a:pt x="4802591" y="338814"/>
                  <a:pt x="4806089" y="351911"/>
                  <a:pt x="4806089" y="369026"/>
                </a:cubicBezTo>
                <a:lnTo>
                  <a:pt x="4806089" y="490693"/>
                </a:lnTo>
                <a:lnTo>
                  <a:pt x="4846719" y="490693"/>
                </a:lnTo>
                <a:lnTo>
                  <a:pt x="4846719" y="369473"/>
                </a:lnTo>
                <a:cubicBezTo>
                  <a:pt x="4846719" y="339558"/>
                  <a:pt x="4840282" y="317308"/>
                  <a:pt x="4827408" y="302723"/>
                </a:cubicBezTo>
                <a:cubicBezTo>
                  <a:pt x="4814535" y="288138"/>
                  <a:pt x="4798127" y="280845"/>
                  <a:pt x="4778184" y="280845"/>
                </a:cubicBezTo>
                <a:close/>
                <a:moveTo>
                  <a:pt x="5140506" y="242894"/>
                </a:moveTo>
                <a:lnTo>
                  <a:pt x="5064157" y="317904"/>
                </a:lnTo>
                <a:lnTo>
                  <a:pt x="5064157" y="321922"/>
                </a:lnTo>
                <a:lnTo>
                  <a:pt x="5099876" y="321922"/>
                </a:lnTo>
                <a:lnTo>
                  <a:pt x="5099876" y="413005"/>
                </a:lnTo>
                <a:cubicBezTo>
                  <a:pt x="5099876" y="431608"/>
                  <a:pt x="5100731" y="444222"/>
                  <a:pt x="5102443" y="450844"/>
                </a:cubicBezTo>
                <a:cubicBezTo>
                  <a:pt x="5104154" y="457467"/>
                  <a:pt x="5106275" y="462825"/>
                  <a:pt x="5108805" y="466918"/>
                </a:cubicBezTo>
                <a:cubicBezTo>
                  <a:pt x="5111335" y="471011"/>
                  <a:pt x="5114535" y="474694"/>
                  <a:pt x="5118405" y="477968"/>
                </a:cubicBezTo>
                <a:cubicBezTo>
                  <a:pt x="5130757" y="488833"/>
                  <a:pt x="5146236" y="494265"/>
                  <a:pt x="5164839" y="494265"/>
                </a:cubicBezTo>
                <a:cubicBezTo>
                  <a:pt x="5183294" y="494265"/>
                  <a:pt x="5200335" y="489875"/>
                  <a:pt x="5215961" y="481094"/>
                </a:cubicBezTo>
                <a:lnTo>
                  <a:pt x="5215961" y="443143"/>
                </a:lnTo>
                <a:cubicBezTo>
                  <a:pt x="5199739" y="452816"/>
                  <a:pt x="5184336" y="457653"/>
                  <a:pt x="5169750" y="457653"/>
                </a:cubicBezTo>
                <a:cubicBezTo>
                  <a:pt x="5150254" y="457653"/>
                  <a:pt x="5140506" y="445916"/>
                  <a:pt x="5140506" y="422440"/>
                </a:cubicBezTo>
                <a:lnTo>
                  <a:pt x="5140506" y="321922"/>
                </a:lnTo>
                <a:lnTo>
                  <a:pt x="5205469" y="321922"/>
                </a:lnTo>
                <a:lnTo>
                  <a:pt x="5205469" y="285310"/>
                </a:lnTo>
                <a:lnTo>
                  <a:pt x="5140506" y="285310"/>
                </a:lnTo>
                <a:close/>
                <a:moveTo>
                  <a:pt x="5266339" y="198916"/>
                </a:moveTo>
                <a:cubicBezTo>
                  <a:pt x="5260089" y="198916"/>
                  <a:pt x="5254582" y="201334"/>
                  <a:pt x="5249819" y="206171"/>
                </a:cubicBezTo>
                <a:cubicBezTo>
                  <a:pt x="5245057" y="211008"/>
                  <a:pt x="5242676" y="216552"/>
                  <a:pt x="5242676" y="222803"/>
                </a:cubicBezTo>
                <a:cubicBezTo>
                  <a:pt x="5242676" y="229202"/>
                  <a:pt x="5245057" y="234820"/>
                  <a:pt x="5249819" y="239657"/>
                </a:cubicBezTo>
                <a:cubicBezTo>
                  <a:pt x="5254582" y="244494"/>
                  <a:pt x="5260089" y="246913"/>
                  <a:pt x="5266339" y="246913"/>
                </a:cubicBezTo>
                <a:cubicBezTo>
                  <a:pt x="5273037" y="246913"/>
                  <a:pt x="5278767" y="244531"/>
                  <a:pt x="5283529" y="239769"/>
                </a:cubicBezTo>
                <a:cubicBezTo>
                  <a:pt x="5288291" y="235006"/>
                  <a:pt x="5290673" y="229351"/>
                  <a:pt x="5290673" y="222803"/>
                </a:cubicBezTo>
                <a:cubicBezTo>
                  <a:pt x="5290673" y="216105"/>
                  <a:pt x="5288291" y="210450"/>
                  <a:pt x="5283529" y="205836"/>
                </a:cubicBezTo>
                <a:cubicBezTo>
                  <a:pt x="5278767" y="201222"/>
                  <a:pt x="5273037" y="198916"/>
                  <a:pt x="5266339" y="198916"/>
                </a:cubicBezTo>
                <a:close/>
                <a:moveTo>
                  <a:pt x="3670232" y="178824"/>
                </a:moveTo>
                <a:lnTo>
                  <a:pt x="3670232" y="490693"/>
                </a:lnTo>
                <a:lnTo>
                  <a:pt x="3714881" y="490693"/>
                </a:lnTo>
                <a:lnTo>
                  <a:pt x="3714881" y="178824"/>
                </a:lnTo>
                <a:close/>
                <a:moveTo>
                  <a:pt x="3220251" y="178824"/>
                </a:moveTo>
                <a:lnTo>
                  <a:pt x="3220251" y="289552"/>
                </a:lnTo>
                <a:cubicBezTo>
                  <a:pt x="3204177" y="283748"/>
                  <a:pt x="3189294" y="280845"/>
                  <a:pt x="3175602" y="280845"/>
                </a:cubicBezTo>
                <a:cubicBezTo>
                  <a:pt x="3146134" y="280845"/>
                  <a:pt x="3121912" y="290594"/>
                  <a:pt x="3102937" y="310090"/>
                </a:cubicBezTo>
                <a:cubicBezTo>
                  <a:pt x="3083961" y="329587"/>
                  <a:pt x="3074474" y="354441"/>
                  <a:pt x="3074474" y="384653"/>
                </a:cubicBezTo>
                <a:cubicBezTo>
                  <a:pt x="3074474" y="416949"/>
                  <a:pt x="3083515" y="442696"/>
                  <a:pt x="3101597" y="461895"/>
                </a:cubicBezTo>
                <a:cubicBezTo>
                  <a:pt x="3119680" y="481094"/>
                  <a:pt x="3143902" y="490693"/>
                  <a:pt x="3174263" y="490693"/>
                </a:cubicBezTo>
                <a:lnTo>
                  <a:pt x="3261104" y="490693"/>
                </a:lnTo>
                <a:lnTo>
                  <a:pt x="3261104" y="178824"/>
                </a:lnTo>
                <a:close/>
                <a:moveTo>
                  <a:pt x="1315251" y="178824"/>
                </a:moveTo>
                <a:lnTo>
                  <a:pt x="1315251" y="289552"/>
                </a:lnTo>
                <a:cubicBezTo>
                  <a:pt x="1299177" y="283748"/>
                  <a:pt x="1284294" y="280845"/>
                  <a:pt x="1270602" y="280845"/>
                </a:cubicBezTo>
                <a:cubicBezTo>
                  <a:pt x="1241134" y="280845"/>
                  <a:pt x="1216912" y="290594"/>
                  <a:pt x="1197937" y="310090"/>
                </a:cubicBezTo>
                <a:cubicBezTo>
                  <a:pt x="1178961" y="329587"/>
                  <a:pt x="1169473" y="354441"/>
                  <a:pt x="1169473" y="384653"/>
                </a:cubicBezTo>
                <a:cubicBezTo>
                  <a:pt x="1169473" y="416949"/>
                  <a:pt x="1178515" y="442696"/>
                  <a:pt x="1196597" y="461895"/>
                </a:cubicBezTo>
                <a:cubicBezTo>
                  <a:pt x="1214680" y="481094"/>
                  <a:pt x="1238902" y="490693"/>
                  <a:pt x="1269263" y="490693"/>
                </a:cubicBezTo>
                <a:lnTo>
                  <a:pt x="1356104" y="490693"/>
                </a:lnTo>
                <a:lnTo>
                  <a:pt x="1356104" y="178824"/>
                </a:lnTo>
                <a:close/>
                <a:moveTo>
                  <a:pt x="109445" y="178377"/>
                </a:moveTo>
                <a:lnTo>
                  <a:pt x="109445" y="218114"/>
                </a:lnTo>
                <a:lnTo>
                  <a:pt x="216378" y="218114"/>
                </a:lnTo>
                <a:lnTo>
                  <a:pt x="216378" y="490693"/>
                </a:lnTo>
                <a:lnTo>
                  <a:pt x="261250" y="490693"/>
                </a:lnTo>
                <a:lnTo>
                  <a:pt x="261250" y="218114"/>
                </a:lnTo>
                <a:lnTo>
                  <a:pt x="369969" y="218114"/>
                </a:lnTo>
                <a:lnTo>
                  <a:pt x="369969" y="178377"/>
                </a:lnTo>
                <a:close/>
                <a:moveTo>
                  <a:pt x="4083454" y="174805"/>
                </a:moveTo>
                <a:cubicBezTo>
                  <a:pt x="4063808" y="174805"/>
                  <a:pt x="4046954" y="182917"/>
                  <a:pt x="4032889" y="199139"/>
                </a:cubicBezTo>
                <a:cubicBezTo>
                  <a:pt x="4018825" y="215361"/>
                  <a:pt x="4011793" y="239992"/>
                  <a:pt x="4011793" y="273032"/>
                </a:cubicBezTo>
                <a:lnTo>
                  <a:pt x="4011793" y="285310"/>
                </a:lnTo>
                <a:lnTo>
                  <a:pt x="3982325" y="285310"/>
                </a:lnTo>
                <a:lnTo>
                  <a:pt x="3982325" y="321922"/>
                </a:lnTo>
                <a:lnTo>
                  <a:pt x="4011793" y="321922"/>
                </a:lnTo>
                <a:lnTo>
                  <a:pt x="4011793" y="490693"/>
                </a:lnTo>
                <a:lnTo>
                  <a:pt x="4052423" y="490693"/>
                </a:lnTo>
                <a:lnTo>
                  <a:pt x="4052423" y="321922"/>
                </a:lnTo>
                <a:lnTo>
                  <a:pt x="4089035" y="321922"/>
                </a:lnTo>
                <a:lnTo>
                  <a:pt x="4089035" y="285310"/>
                </a:lnTo>
                <a:lnTo>
                  <a:pt x="4052423" y="285310"/>
                </a:lnTo>
                <a:lnTo>
                  <a:pt x="4052423" y="273032"/>
                </a:lnTo>
                <a:cubicBezTo>
                  <a:pt x="4052423" y="251303"/>
                  <a:pt x="4055511" y="236197"/>
                  <a:pt x="4061688" y="227714"/>
                </a:cubicBezTo>
                <a:cubicBezTo>
                  <a:pt x="4067864" y="219231"/>
                  <a:pt x="4078915" y="214989"/>
                  <a:pt x="4094839" y="214989"/>
                </a:cubicBezTo>
                <a:cubicBezTo>
                  <a:pt x="4100792" y="214989"/>
                  <a:pt x="4107043" y="216180"/>
                  <a:pt x="4113591" y="218561"/>
                </a:cubicBezTo>
                <a:lnTo>
                  <a:pt x="4113591" y="178824"/>
                </a:lnTo>
                <a:cubicBezTo>
                  <a:pt x="4101983" y="176145"/>
                  <a:pt x="4091937" y="174805"/>
                  <a:pt x="4083454" y="174805"/>
                </a:cubicBezTo>
                <a:close/>
                <a:moveTo>
                  <a:pt x="1959155" y="174805"/>
                </a:moveTo>
                <a:cubicBezTo>
                  <a:pt x="1911679" y="174805"/>
                  <a:pt x="1871756" y="190284"/>
                  <a:pt x="1839386" y="221240"/>
                </a:cubicBezTo>
                <a:cubicBezTo>
                  <a:pt x="1807016" y="252196"/>
                  <a:pt x="1790831" y="290370"/>
                  <a:pt x="1790831" y="335763"/>
                </a:cubicBezTo>
                <a:cubicBezTo>
                  <a:pt x="1790831" y="364338"/>
                  <a:pt x="1797900" y="390904"/>
                  <a:pt x="1812039" y="415461"/>
                </a:cubicBezTo>
                <a:cubicBezTo>
                  <a:pt x="1826178" y="440017"/>
                  <a:pt x="1845376" y="459290"/>
                  <a:pt x="1869635" y="473280"/>
                </a:cubicBezTo>
                <a:cubicBezTo>
                  <a:pt x="1893894" y="487270"/>
                  <a:pt x="1923437" y="494265"/>
                  <a:pt x="1958262" y="494265"/>
                </a:cubicBezTo>
                <a:cubicBezTo>
                  <a:pt x="2001125" y="494265"/>
                  <a:pt x="2038927" y="485335"/>
                  <a:pt x="2071670" y="467476"/>
                </a:cubicBezTo>
                <a:lnTo>
                  <a:pt x="2071670" y="418363"/>
                </a:lnTo>
                <a:cubicBezTo>
                  <a:pt x="2035653" y="441580"/>
                  <a:pt x="1998744" y="453188"/>
                  <a:pt x="1960941" y="453188"/>
                </a:cubicBezTo>
                <a:cubicBezTo>
                  <a:pt x="1924776" y="453188"/>
                  <a:pt x="1895085" y="442175"/>
                  <a:pt x="1871868" y="420149"/>
                </a:cubicBezTo>
                <a:cubicBezTo>
                  <a:pt x="1848651" y="398122"/>
                  <a:pt x="1837042" y="369994"/>
                  <a:pt x="1837042" y="335763"/>
                </a:cubicBezTo>
                <a:cubicBezTo>
                  <a:pt x="1837042" y="301830"/>
                  <a:pt x="1848837" y="273590"/>
                  <a:pt x="1872426" y="251043"/>
                </a:cubicBezTo>
                <a:cubicBezTo>
                  <a:pt x="1896015" y="228495"/>
                  <a:pt x="1925669" y="217221"/>
                  <a:pt x="1961388" y="217221"/>
                </a:cubicBezTo>
                <a:cubicBezTo>
                  <a:pt x="1996214" y="217221"/>
                  <a:pt x="2031858" y="227639"/>
                  <a:pt x="2068321" y="248475"/>
                </a:cubicBezTo>
                <a:lnTo>
                  <a:pt x="2068321" y="200478"/>
                </a:lnTo>
                <a:cubicBezTo>
                  <a:pt x="2028286" y="183363"/>
                  <a:pt x="1991898" y="174805"/>
                  <a:pt x="1959155" y="174805"/>
                </a:cubicBezTo>
                <a:close/>
                <a:moveTo>
                  <a:pt x="892355" y="174805"/>
                </a:moveTo>
                <a:cubicBezTo>
                  <a:pt x="844879" y="174805"/>
                  <a:pt x="804956" y="190284"/>
                  <a:pt x="772586" y="221240"/>
                </a:cubicBezTo>
                <a:cubicBezTo>
                  <a:pt x="740216" y="252196"/>
                  <a:pt x="724031" y="290370"/>
                  <a:pt x="724031" y="335763"/>
                </a:cubicBezTo>
                <a:cubicBezTo>
                  <a:pt x="724031" y="364338"/>
                  <a:pt x="731100" y="390904"/>
                  <a:pt x="745239" y="415461"/>
                </a:cubicBezTo>
                <a:cubicBezTo>
                  <a:pt x="759378" y="440017"/>
                  <a:pt x="778576" y="459290"/>
                  <a:pt x="802835" y="473280"/>
                </a:cubicBezTo>
                <a:cubicBezTo>
                  <a:pt x="827094" y="487270"/>
                  <a:pt x="856637" y="494265"/>
                  <a:pt x="891463" y="494265"/>
                </a:cubicBezTo>
                <a:cubicBezTo>
                  <a:pt x="934325" y="494265"/>
                  <a:pt x="972127" y="485335"/>
                  <a:pt x="1004870" y="467476"/>
                </a:cubicBezTo>
                <a:lnTo>
                  <a:pt x="1004870" y="418363"/>
                </a:lnTo>
                <a:cubicBezTo>
                  <a:pt x="968853" y="441580"/>
                  <a:pt x="931944" y="453188"/>
                  <a:pt x="894141" y="453188"/>
                </a:cubicBezTo>
                <a:cubicBezTo>
                  <a:pt x="857976" y="453188"/>
                  <a:pt x="828285" y="442175"/>
                  <a:pt x="805068" y="420149"/>
                </a:cubicBezTo>
                <a:cubicBezTo>
                  <a:pt x="781851" y="398122"/>
                  <a:pt x="770242" y="369994"/>
                  <a:pt x="770242" y="335763"/>
                </a:cubicBezTo>
                <a:cubicBezTo>
                  <a:pt x="770242" y="301830"/>
                  <a:pt x="782037" y="273590"/>
                  <a:pt x="805626" y="251043"/>
                </a:cubicBezTo>
                <a:cubicBezTo>
                  <a:pt x="829215" y="228495"/>
                  <a:pt x="858869" y="217221"/>
                  <a:pt x="894588" y="217221"/>
                </a:cubicBezTo>
                <a:cubicBezTo>
                  <a:pt x="929414" y="217221"/>
                  <a:pt x="965058" y="227639"/>
                  <a:pt x="1001521" y="248475"/>
                </a:cubicBezTo>
                <a:lnTo>
                  <a:pt x="1001521" y="200478"/>
                </a:lnTo>
                <a:cubicBezTo>
                  <a:pt x="961486" y="183363"/>
                  <a:pt x="925098" y="174805"/>
                  <a:pt x="892355" y="174805"/>
                </a:cubicBezTo>
                <a:close/>
                <a:moveTo>
                  <a:pt x="568505" y="174805"/>
                </a:moveTo>
                <a:cubicBezTo>
                  <a:pt x="521030" y="174805"/>
                  <a:pt x="481106" y="190284"/>
                  <a:pt x="448736" y="221240"/>
                </a:cubicBezTo>
                <a:cubicBezTo>
                  <a:pt x="416366" y="252196"/>
                  <a:pt x="400181" y="290370"/>
                  <a:pt x="400181" y="335763"/>
                </a:cubicBezTo>
                <a:cubicBezTo>
                  <a:pt x="400181" y="364338"/>
                  <a:pt x="407250" y="390904"/>
                  <a:pt x="421389" y="415461"/>
                </a:cubicBezTo>
                <a:cubicBezTo>
                  <a:pt x="435528" y="440017"/>
                  <a:pt x="454726" y="459290"/>
                  <a:pt x="478985" y="473280"/>
                </a:cubicBezTo>
                <a:cubicBezTo>
                  <a:pt x="503244" y="487270"/>
                  <a:pt x="532787" y="494265"/>
                  <a:pt x="567613" y="494265"/>
                </a:cubicBezTo>
                <a:cubicBezTo>
                  <a:pt x="610475" y="494265"/>
                  <a:pt x="648277" y="485335"/>
                  <a:pt x="681020" y="467476"/>
                </a:cubicBezTo>
                <a:lnTo>
                  <a:pt x="681020" y="418363"/>
                </a:lnTo>
                <a:cubicBezTo>
                  <a:pt x="645003" y="441580"/>
                  <a:pt x="608094" y="453188"/>
                  <a:pt x="570291" y="453188"/>
                </a:cubicBezTo>
                <a:cubicBezTo>
                  <a:pt x="534126" y="453188"/>
                  <a:pt x="504435" y="442175"/>
                  <a:pt x="481218" y="420149"/>
                </a:cubicBezTo>
                <a:cubicBezTo>
                  <a:pt x="458001" y="398122"/>
                  <a:pt x="446392" y="369994"/>
                  <a:pt x="446392" y="335763"/>
                </a:cubicBezTo>
                <a:cubicBezTo>
                  <a:pt x="446392" y="301830"/>
                  <a:pt x="458187" y="273590"/>
                  <a:pt x="481776" y="251043"/>
                </a:cubicBezTo>
                <a:cubicBezTo>
                  <a:pt x="505365" y="228495"/>
                  <a:pt x="535019" y="217221"/>
                  <a:pt x="570738" y="217221"/>
                </a:cubicBezTo>
                <a:cubicBezTo>
                  <a:pt x="605564" y="217221"/>
                  <a:pt x="641208" y="227639"/>
                  <a:pt x="677671" y="248475"/>
                </a:cubicBezTo>
                <a:lnTo>
                  <a:pt x="677671" y="200478"/>
                </a:lnTo>
                <a:cubicBezTo>
                  <a:pt x="637636" y="183363"/>
                  <a:pt x="601248" y="174805"/>
                  <a:pt x="568505" y="174805"/>
                </a:cubicBezTo>
                <a:close/>
                <a:moveTo>
                  <a:pt x="4975902" y="173912"/>
                </a:moveTo>
                <a:lnTo>
                  <a:pt x="4945764" y="240885"/>
                </a:lnTo>
                <a:lnTo>
                  <a:pt x="4970767" y="240885"/>
                </a:lnTo>
                <a:lnTo>
                  <a:pt x="5021220" y="173912"/>
                </a:lnTo>
                <a:close/>
                <a:moveTo>
                  <a:pt x="0" y="0"/>
                </a:moveTo>
                <a:lnTo>
                  <a:pt x="5810250" y="0"/>
                </a:lnTo>
                <a:lnTo>
                  <a:pt x="5810250" y="707280"/>
                </a:lnTo>
                <a:lnTo>
                  <a:pt x="0" y="707280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no">
            <a:extLst>
              <a:ext uri="{FF2B5EF4-FFF2-40B4-BE49-F238E27FC236}">
                <a16:creationId xmlns:a16="http://schemas.microsoft.com/office/drawing/2014/main" id="{E03A8222-F452-4CA9-8850-0A4B68950502}"/>
              </a:ext>
            </a:extLst>
          </p:cNvPr>
          <p:cNvSpPr txBox="1"/>
          <p:nvPr/>
        </p:nvSpPr>
        <p:spPr>
          <a:xfrm>
            <a:off x="4724400" y="4960489"/>
            <a:ext cx="274320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3º Ano 2018</a:t>
            </a:r>
          </a:p>
          <a:p>
            <a:pPr algn="ctr"/>
            <a:endParaRPr lang="pt-BR" sz="3200" u="sng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Imagem 10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FA54A8F8-8D5C-49D6-8539-5527DBA90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0" y="5889660"/>
            <a:ext cx="820293" cy="82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ndo">
            <a:extLst>
              <a:ext uri="{FF2B5EF4-FFF2-40B4-BE49-F238E27FC236}">
                <a16:creationId xmlns:a16="http://schemas.microsoft.com/office/drawing/2014/main" id="{867321F6-E9B7-49ED-97E2-17FEFC7EF1B1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89CA81-0B0F-4F33-876D-414C36F1B6F7}"/>
              </a:ext>
            </a:extLst>
          </p:cNvPr>
          <p:cNvSpPr txBox="1"/>
          <p:nvPr/>
        </p:nvSpPr>
        <p:spPr>
          <a:xfrm>
            <a:off x="-5200650" y="-1182820"/>
            <a:ext cx="17714323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</a:t>
            </a:r>
          </a:p>
          <a:p>
            <a:r>
              <a:rPr lang="pt-BR" dirty="0"/>
              <a:t>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</a:t>
            </a:r>
          </a:p>
        </p:txBody>
      </p:sp>
      <p:sp>
        <p:nvSpPr>
          <p:cNvPr id="37" name="VidroVerde">
            <a:extLst>
              <a:ext uri="{FF2B5EF4-FFF2-40B4-BE49-F238E27FC236}">
                <a16:creationId xmlns:a16="http://schemas.microsoft.com/office/drawing/2014/main" id="{E6C6556A-76D8-4030-81F1-FAD33260C311}"/>
              </a:ext>
            </a:extLst>
          </p:cNvPr>
          <p:cNvSpPr/>
          <p:nvPr/>
        </p:nvSpPr>
        <p:spPr>
          <a:xfrm>
            <a:off x="7515950" y="-16588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undoFake">
            <a:extLst>
              <a:ext uri="{FF2B5EF4-FFF2-40B4-BE49-F238E27FC236}">
                <a16:creationId xmlns:a16="http://schemas.microsoft.com/office/drawing/2014/main" id="{F6F6A0D5-8C32-467A-9ADA-15AE8802E952}"/>
              </a:ext>
            </a:extLst>
          </p:cNvPr>
          <p:cNvSpPr/>
          <p:nvPr/>
        </p:nvSpPr>
        <p:spPr>
          <a:xfrm>
            <a:off x="0" y="3628"/>
            <a:ext cx="12192000" cy="6854372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9" name="ArthurN">
            <a:extLst>
              <a:ext uri="{FF2B5EF4-FFF2-40B4-BE49-F238E27FC236}">
                <a16:creationId xmlns:a16="http://schemas.microsoft.com/office/drawing/2014/main" id="{C182FA77-56FF-456D-8B7D-EA353A9FA8FD}"/>
              </a:ext>
            </a:extLst>
          </p:cNvPr>
          <p:cNvSpPr txBox="1"/>
          <p:nvPr/>
        </p:nvSpPr>
        <p:spPr>
          <a:xfrm>
            <a:off x="1727199" y="2181627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Arthur </a:t>
            </a:r>
            <a:r>
              <a:rPr lang="pt-BR" sz="24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Bertucci</a:t>
            </a:r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 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HenriqueN">
            <a:extLst>
              <a:ext uri="{FF2B5EF4-FFF2-40B4-BE49-F238E27FC236}">
                <a16:creationId xmlns:a16="http://schemas.microsoft.com/office/drawing/2014/main" id="{1AF9CB17-2BD9-4F15-8130-F79A088DAF07}"/>
              </a:ext>
            </a:extLst>
          </p:cNvPr>
          <p:cNvSpPr txBox="1"/>
          <p:nvPr/>
        </p:nvSpPr>
        <p:spPr>
          <a:xfrm>
            <a:off x="1727199" y="2795646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Henrique </a:t>
            </a:r>
            <a:r>
              <a:rPr lang="pt-BR" sz="24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Panisi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EuN">
            <a:extLst>
              <a:ext uri="{FF2B5EF4-FFF2-40B4-BE49-F238E27FC236}">
                <a16:creationId xmlns:a16="http://schemas.microsoft.com/office/drawing/2014/main" id="{AD9E5CFB-395D-4789-B928-AC0815FE9398}"/>
              </a:ext>
            </a:extLst>
          </p:cNvPr>
          <p:cNvSpPr txBox="1"/>
          <p:nvPr/>
        </p:nvSpPr>
        <p:spPr>
          <a:xfrm>
            <a:off x="1727199" y="3359592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Claro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LeonN">
            <a:extLst>
              <a:ext uri="{FF2B5EF4-FFF2-40B4-BE49-F238E27FC236}">
                <a16:creationId xmlns:a16="http://schemas.microsoft.com/office/drawing/2014/main" id="{1EE44264-0A3A-4C57-B7D3-D2BD61D26303}"/>
              </a:ext>
            </a:extLst>
          </p:cNvPr>
          <p:cNvSpPr txBox="1"/>
          <p:nvPr/>
        </p:nvSpPr>
        <p:spPr>
          <a:xfrm>
            <a:off x="1727199" y="3876037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Leôncio✦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OliveiraN">
            <a:extLst>
              <a:ext uri="{FF2B5EF4-FFF2-40B4-BE49-F238E27FC236}">
                <a16:creationId xmlns:a16="http://schemas.microsoft.com/office/drawing/2014/main" id="{172A377C-0A87-471F-A6C9-D633F0452E5C}"/>
              </a:ext>
            </a:extLst>
          </p:cNvPr>
          <p:cNvSpPr txBox="1"/>
          <p:nvPr/>
        </p:nvSpPr>
        <p:spPr>
          <a:xfrm>
            <a:off x="1727199" y="4426031"/>
            <a:ext cx="3120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Mateus de Oliveira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SamuelN">
            <a:extLst>
              <a:ext uri="{FF2B5EF4-FFF2-40B4-BE49-F238E27FC236}">
                <a16:creationId xmlns:a16="http://schemas.microsoft.com/office/drawing/2014/main" id="{556C6A1B-B36E-4309-BF00-18FA5ACACFA4}"/>
              </a:ext>
            </a:extLst>
          </p:cNvPr>
          <p:cNvSpPr txBox="1"/>
          <p:nvPr/>
        </p:nvSpPr>
        <p:spPr>
          <a:xfrm>
            <a:off x="1727199" y="5027133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Samuel </a:t>
            </a:r>
            <a:r>
              <a:rPr lang="pt-BR" sz="24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Hiroyuki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MarinN">
            <a:extLst>
              <a:ext uri="{FF2B5EF4-FFF2-40B4-BE49-F238E27FC236}">
                <a16:creationId xmlns:a16="http://schemas.microsoft.com/office/drawing/2014/main" id="{F1A204AA-5F9B-4385-A472-BD1DC4CB0A33}"/>
              </a:ext>
            </a:extLst>
          </p:cNvPr>
          <p:cNvSpPr txBox="1"/>
          <p:nvPr/>
        </p:nvSpPr>
        <p:spPr>
          <a:xfrm>
            <a:off x="1727199" y="5575595"/>
            <a:ext cx="267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Victor Hugo Marin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itulo">
            <a:extLst>
              <a:ext uri="{FF2B5EF4-FFF2-40B4-BE49-F238E27FC236}">
                <a16:creationId xmlns:a16="http://schemas.microsoft.com/office/drawing/2014/main" id="{1E6ABB73-D48E-4DD9-B2A5-F2B55E65742A}"/>
              </a:ext>
            </a:extLst>
          </p:cNvPr>
          <p:cNvSpPr txBox="1"/>
          <p:nvPr/>
        </p:nvSpPr>
        <p:spPr>
          <a:xfrm>
            <a:off x="3498850" y="4345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Integrantes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B0A8700-7E1E-4DCB-A7C9-61D7C70514CE}"/>
              </a:ext>
            </a:extLst>
          </p:cNvPr>
          <p:cNvCxnSpPr>
            <a:cxnSpLocks/>
          </p:cNvCxnSpPr>
          <p:nvPr/>
        </p:nvCxnSpPr>
        <p:spPr>
          <a:xfrm>
            <a:off x="1727199" y="2678042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559E3D9-471F-4D9C-BA92-91DDB8E935A2}"/>
              </a:ext>
            </a:extLst>
          </p:cNvPr>
          <p:cNvCxnSpPr>
            <a:cxnSpLocks/>
          </p:cNvCxnSpPr>
          <p:nvPr/>
        </p:nvCxnSpPr>
        <p:spPr>
          <a:xfrm flipV="1">
            <a:off x="1727199" y="3257311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CF32554-FE7D-42DE-8956-C9DA265E0842}"/>
              </a:ext>
            </a:extLst>
          </p:cNvPr>
          <p:cNvCxnSpPr>
            <a:cxnSpLocks/>
          </p:cNvCxnSpPr>
          <p:nvPr/>
        </p:nvCxnSpPr>
        <p:spPr>
          <a:xfrm>
            <a:off x="1727199" y="3821257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413FC31-02F4-4593-B866-87C325F4D811}"/>
              </a:ext>
            </a:extLst>
          </p:cNvPr>
          <p:cNvCxnSpPr>
            <a:cxnSpLocks/>
          </p:cNvCxnSpPr>
          <p:nvPr/>
        </p:nvCxnSpPr>
        <p:spPr>
          <a:xfrm>
            <a:off x="1727199" y="4324515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863379A6-D19A-4A14-8F0F-CBAC64497D08}"/>
              </a:ext>
            </a:extLst>
          </p:cNvPr>
          <p:cNvCxnSpPr>
            <a:cxnSpLocks/>
          </p:cNvCxnSpPr>
          <p:nvPr/>
        </p:nvCxnSpPr>
        <p:spPr>
          <a:xfrm>
            <a:off x="1727199" y="4887696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8889CA3-F885-4407-B8DA-AE67B3D57C83}"/>
              </a:ext>
            </a:extLst>
          </p:cNvPr>
          <p:cNvCxnSpPr>
            <a:cxnSpLocks/>
          </p:cNvCxnSpPr>
          <p:nvPr/>
        </p:nvCxnSpPr>
        <p:spPr>
          <a:xfrm>
            <a:off x="1727199" y="5487265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318402F7-5055-47F2-84C4-144A934AD54D}"/>
              </a:ext>
            </a:extLst>
          </p:cNvPr>
          <p:cNvCxnSpPr>
            <a:cxnSpLocks/>
          </p:cNvCxnSpPr>
          <p:nvPr/>
        </p:nvCxnSpPr>
        <p:spPr>
          <a:xfrm>
            <a:off x="1727199" y="6037260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thur">
            <a:extLst>
              <a:ext uri="{FF2B5EF4-FFF2-40B4-BE49-F238E27FC236}">
                <a16:creationId xmlns:a16="http://schemas.microsoft.com/office/drawing/2014/main" id="{F080376A-EC93-43A8-8E8A-FE6F1D4131E2}"/>
              </a:ext>
            </a:extLst>
          </p:cNvPr>
          <p:cNvSpPr txBox="1"/>
          <p:nvPr/>
        </p:nvSpPr>
        <p:spPr>
          <a:xfrm>
            <a:off x="4673600" y="2196255"/>
            <a:ext cx="592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Infraestrutura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0" name="Henrique">
            <a:extLst>
              <a:ext uri="{FF2B5EF4-FFF2-40B4-BE49-F238E27FC236}">
                <a16:creationId xmlns:a16="http://schemas.microsoft.com/office/drawing/2014/main" id="{330B34DB-1382-4A77-805E-58801A58A80F}"/>
              </a:ext>
            </a:extLst>
          </p:cNvPr>
          <p:cNvSpPr txBox="1"/>
          <p:nvPr/>
        </p:nvSpPr>
        <p:spPr>
          <a:xfrm>
            <a:off x="4673600" y="2810274"/>
            <a:ext cx="45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Desenvolvedor Mobile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Eu">
            <a:extLst>
              <a:ext uri="{FF2B5EF4-FFF2-40B4-BE49-F238E27FC236}">
                <a16:creationId xmlns:a16="http://schemas.microsoft.com/office/drawing/2014/main" id="{9267D30A-59E2-4B79-98E5-93E1B206973F}"/>
              </a:ext>
            </a:extLst>
          </p:cNvPr>
          <p:cNvSpPr txBox="1"/>
          <p:nvPr/>
        </p:nvSpPr>
        <p:spPr>
          <a:xfrm>
            <a:off x="4673600" y="3374220"/>
            <a:ext cx="3728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Banco de Dados 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Leon">
            <a:extLst>
              <a:ext uri="{FF2B5EF4-FFF2-40B4-BE49-F238E27FC236}">
                <a16:creationId xmlns:a16="http://schemas.microsoft.com/office/drawing/2014/main" id="{BE872BD2-CAB8-4A1A-A1BF-946AD8A388B3}"/>
              </a:ext>
            </a:extLst>
          </p:cNvPr>
          <p:cNvSpPr txBox="1"/>
          <p:nvPr/>
        </p:nvSpPr>
        <p:spPr>
          <a:xfrm>
            <a:off x="4673600" y="3890665"/>
            <a:ext cx="387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Sistemas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Oliveira">
            <a:extLst>
              <a:ext uri="{FF2B5EF4-FFF2-40B4-BE49-F238E27FC236}">
                <a16:creationId xmlns:a16="http://schemas.microsoft.com/office/drawing/2014/main" id="{711774C4-AC8C-425E-A481-D3B9EACEEE9F}"/>
              </a:ext>
            </a:extLst>
          </p:cNvPr>
          <p:cNvSpPr txBox="1"/>
          <p:nvPr/>
        </p:nvSpPr>
        <p:spPr>
          <a:xfrm>
            <a:off x="4673600" y="4440659"/>
            <a:ext cx="466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desenvolvedor </a:t>
            </a:r>
            <a:r>
              <a:rPr lang="pt-BR" sz="2400" dirty="0" err="1">
                <a:solidFill>
                  <a:schemeClr val="bg1"/>
                </a:solidFill>
                <a:latin typeface="Gill Sans MT" panose="020B0502020104020203" pitchFamily="34" charset="0"/>
              </a:rPr>
              <a:t>Frontend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4" name="Samuel">
            <a:extLst>
              <a:ext uri="{FF2B5EF4-FFF2-40B4-BE49-F238E27FC236}">
                <a16:creationId xmlns:a16="http://schemas.microsoft.com/office/drawing/2014/main" id="{B0114400-4016-4895-BB96-4F606E705172}"/>
              </a:ext>
            </a:extLst>
          </p:cNvPr>
          <p:cNvSpPr txBox="1"/>
          <p:nvPr/>
        </p:nvSpPr>
        <p:spPr>
          <a:xfrm>
            <a:off x="4673600" y="5041761"/>
            <a:ext cx="4664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desenvolvedor </a:t>
            </a:r>
            <a:r>
              <a:rPr lang="pt-BR" sz="2400" dirty="0" err="1">
                <a:solidFill>
                  <a:schemeClr val="bg1"/>
                </a:solidFill>
                <a:latin typeface="Gill Sans MT" panose="020B0502020104020203" pitchFamily="34" charset="0"/>
              </a:rPr>
              <a:t>Backend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5" name="Marin">
            <a:extLst>
              <a:ext uri="{FF2B5EF4-FFF2-40B4-BE49-F238E27FC236}">
                <a16:creationId xmlns:a16="http://schemas.microsoft.com/office/drawing/2014/main" id="{4E6ADEA3-0B7A-42FA-AA31-2C452B250A25}"/>
              </a:ext>
            </a:extLst>
          </p:cNvPr>
          <p:cNvSpPr txBox="1"/>
          <p:nvPr/>
        </p:nvSpPr>
        <p:spPr>
          <a:xfrm>
            <a:off x="4673600" y="5590223"/>
            <a:ext cx="430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desenvolvedor </a:t>
            </a:r>
            <a:r>
              <a:rPr lang="pt-BR" sz="2400" dirty="0" err="1">
                <a:solidFill>
                  <a:schemeClr val="bg1"/>
                </a:solidFill>
                <a:latin typeface="Gill Sans MT" panose="020B0502020104020203" pitchFamily="34" charset="0"/>
              </a:rPr>
              <a:t>Backend</a:t>
            </a:r>
            <a:endParaRPr lang="pt-BR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24" name="TriG">
            <a:extLst>
              <a:ext uri="{FF2B5EF4-FFF2-40B4-BE49-F238E27FC236}">
                <a16:creationId xmlns:a16="http://schemas.microsoft.com/office/drawing/2014/main" id="{47DB6CF2-6F24-48BE-B3D9-4F35D9AA823D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TriPB">
            <a:extLst>
              <a:ext uri="{FF2B5EF4-FFF2-40B4-BE49-F238E27FC236}">
                <a16:creationId xmlns:a16="http://schemas.microsoft.com/office/drawing/2014/main" id="{74708896-C274-4AD8-A557-4E1EF3CF3BF3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riPU">
            <a:extLst>
              <a:ext uri="{FF2B5EF4-FFF2-40B4-BE49-F238E27FC236}">
                <a16:creationId xmlns:a16="http://schemas.microsoft.com/office/drawing/2014/main" id="{25A58445-D0B2-45FB-847E-889CD13EDB01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TriPR">
            <a:extLst>
              <a:ext uri="{FF2B5EF4-FFF2-40B4-BE49-F238E27FC236}">
                <a16:creationId xmlns:a16="http://schemas.microsoft.com/office/drawing/2014/main" id="{A4D31395-BDA2-4190-B6B1-17C79AF7A251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0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2706 L 2.91667E-6 -3.7037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51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16 -3.7037E-6 L 2.91667E-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23773 L 2.91667E-6 3.7037E-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271 -2.59259E-6 L 3.75E-6 -2.59259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23681 L -1.45833E-6 4.8148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2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43 3.33333E-6 L 2.91667E-6 3.33333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72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13541 L -1.875E-6 2.22222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93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98" dur="1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103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108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117" dur="7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119" dur="7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121" dur="7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123" dur="7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1.14531 -3.33333E-6 " pathEditMode="relative" rAng="0" ptsTypes="AA">
                                      <p:cBhvr>
                                        <p:cTn id="125" dur="3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29" grpId="0"/>
      <p:bldP spid="30" grpId="0"/>
      <p:bldP spid="31" grpId="0"/>
      <p:bldP spid="32" grpId="0"/>
      <p:bldP spid="33" grpId="0"/>
      <p:bldP spid="34" grpId="0"/>
      <p:bldP spid="35" grpId="0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D8BF3A-C178-406E-A276-48BF2F562EE9}"/>
              </a:ext>
            </a:extLst>
          </p:cNvPr>
          <p:cNvSpPr txBox="1"/>
          <p:nvPr/>
        </p:nvSpPr>
        <p:spPr>
          <a:xfrm>
            <a:off x="-5200650" y="-1182820"/>
            <a:ext cx="17714323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</a:t>
            </a:r>
          </a:p>
          <a:p>
            <a:r>
              <a:rPr lang="pt-BR" dirty="0"/>
              <a:t>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</a:t>
            </a:r>
          </a:p>
        </p:txBody>
      </p:sp>
      <p:sp>
        <p:nvSpPr>
          <p:cNvPr id="3" name="VidroVerde">
            <a:extLst>
              <a:ext uri="{FF2B5EF4-FFF2-40B4-BE49-F238E27FC236}">
                <a16:creationId xmlns:a16="http://schemas.microsoft.com/office/drawing/2014/main" id="{0D1BD859-E516-43A9-AE0B-C8269D6F6D3B}"/>
              </a:ext>
            </a:extLst>
          </p:cNvPr>
          <p:cNvSpPr/>
          <p:nvPr/>
        </p:nvSpPr>
        <p:spPr>
          <a:xfrm>
            <a:off x="7515950" y="-16588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:a16="http://schemas.microsoft.com/office/drawing/2014/main" id="{6EF421BC-C763-44BB-98FF-950BE0C31476}"/>
              </a:ext>
            </a:extLst>
          </p:cNvPr>
          <p:cNvSpPr/>
          <p:nvPr/>
        </p:nvSpPr>
        <p:spPr>
          <a:xfrm>
            <a:off x="0" y="3628"/>
            <a:ext cx="12192000" cy="6854372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Picture 4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11" y="7105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BBFB3B2-B9C2-434C-8BB0-59A2D59EDC7E}"/>
              </a:ext>
            </a:extLst>
          </p:cNvPr>
          <p:cNvSpPr txBox="1"/>
          <p:nvPr/>
        </p:nvSpPr>
        <p:spPr>
          <a:xfrm>
            <a:off x="3816284" y="388869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2FFDAD-E9C1-48B6-BD1C-F2DF11E11115}"/>
              </a:ext>
            </a:extLst>
          </p:cNvPr>
          <p:cNvSpPr txBox="1"/>
          <p:nvPr/>
        </p:nvSpPr>
        <p:spPr>
          <a:xfrm>
            <a:off x="3844565" y="390182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840CC4F-C0D7-4ACD-8CCE-33EA518F8DD5}"/>
              </a:ext>
            </a:extLst>
          </p:cNvPr>
          <p:cNvSpPr/>
          <p:nvPr/>
        </p:nvSpPr>
        <p:spPr>
          <a:xfrm>
            <a:off x="3638550" y="4119009"/>
            <a:ext cx="263261" cy="1182814"/>
          </a:xfrm>
          <a:prstGeom prst="rect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C000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9397A98-BCC3-4E0D-9C35-574D5A606264}"/>
              </a:ext>
            </a:extLst>
          </p:cNvPr>
          <p:cNvSpPr/>
          <p:nvPr/>
        </p:nvSpPr>
        <p:spPr>
          <a:xfrm>
            <a:off x="5331006" y="1498191"/>
            <a:ext cx="1928994" cy="1928994"/>
          </a:xfrm>
          <a:prstGeom prst="ellipse">
            <a:avLst/>
          </a:prstGeom>
          <a:solidFill>
            <a:srgbClr val="74747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sinal, parar, ao ar livre, céu&#10;&#10;Descrição gerada com muito alta confiança">
            <a:extLst>
              <a:ext uri="{FF2B5EF4-FFF2-40B4-BE49-F238E27FC236}">
                <a16:creationId xmlns:a16="http://schemas.microsoft.com/office/drawing/2014/main" id="{448AE2C5-1D9F-4619-8DCE-A40563A01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71" y="1524848"/>
            <a:ext cx="1863271" cy="17887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9FF2256D-878B-497C-BE85-FBB635AC452E}"/>
              </a:ext>
            </a:extLst>
          </p:cNvPr>
          <p:cNvSpPr/>
          <p:nvPr/>
        </p:nvSpPr>
        <p:spPr>
          <a:xfrm>
            <a:off x="5859157" y="3632173"/>
            <a:ext cx="2072050" cy="2072050"/>
          </a:xfrm>
          <a:prstGeom prst="ellipse">
            <a:avLst/>
          </a:prstGeom>
          <a:solidFill>
            <a:srgbClr val="74747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EAC5F57-0654-4033-923D-806A38877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913" y="3296187"/>
            <a:ext cx="2243553" cy="22435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1A33E434-9CB9-476C-9BA3-0C5E484E3364}"/>
              </a:ext>
            </a:extLst>
          </p:cNvPr>
          <p:cNvSpPr/>
          <p:nvPr/>
        </p:nvSpPr>
        <p:spPr>
          <a:xfrm>
            <a:off x="8706578" y="4440571"/>
            <a:ext cx="2072050" cy="2072050"/>
          </a:xfrm>
          <a:prstGeom prst="ellipse">
            <a:avLst/>
          </a:prstGeom>
          <a:solidFill>
            <a:srgbClr val="74747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Uma imagem contendo kit de primeiros socorros, objeto, texto, sinal&#10;&#10;Descrição gerada com muito alta confiança">
            <a:extLst>
              <a:ext uri="{FF2B5EF4-FFF2-40B4-BE49-F238E27FC236}">
                <a16:creationId xmlns:a16="http://schemas.microsoft.com/office/drawing/2014/main" id="{6D59E714-05B9-4D22-B846-E59532BD2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307" y="4756754"/>
            <a:ext cx="2073157" cy="12147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07CF167C-E921-4982-8299-010FFADDC0E6}"/>
              </a:ext>
            </a:extLst>
          </p:cNvPr>
          <p:cNvSpPr/>
          <p:nvPr/>
        </p:nvSpPr>
        <p:spPr>
          <a:xfrm>
            <a:off x="7403056" y="640792"/>
            <a:ext cx="1867789" cy="1867789"/>
          </a:xfrm>
          <a:prstGeom prst="ellipse">
            <a:avLst/>
          </a:prstGeom>
          <a:solidFill>
            <a:srgbClr val="74747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mysql icon">
            <a:extLst>
              <a:ext uri="{FF2B5EF4-FFF2-40B4-BE49-F238E27FC236}">
                <a16:creationId xmlns:a16="http://schemas.microsoft.com/office/drawing/2014/main" id="{A515B037-7E41-4EBD-9E6E-7D6FDDA7D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887" y="628246"/>
            <a:ext cx="1663527" cy="166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16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 p14:presetBounceEnd="8571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4.44444E-6 L 0.38685 4.44444E-6 " pathEditMode="relative" rAng="0" ptsTypes="AA" p14:bounceEnd="8571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3.33333E-6 L -0.28437 -3.33333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1.48148E-6 L -0.28437 -1.48148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2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63" presetClass="pat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7 -3.33333E-6 L 1.14531 -3.33333E-6 " pathEditMode="relative" rAng="0" ptsTypes="AA">
                                          <p:cBhvr>
                                            <p:cTn id="48" dur="35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7266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2500"/>
                                </p:stCondLst>
                                <p:childTnLst>
                                  <p:par>
                                    <p:cTn id="5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9" grpId="1"/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4.44444E-6 L 0.38685 4.44444E-6 " pathEditMode="relative" rAng="0" ptsTypes="AA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3.33333E-6 L -0.28437 -3.33333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1.48148E-6 L -0.28437 -1.48148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2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63" presetClass="pat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7 -3.33333E-6 L 1.14531 -3.33333E-6 " pathEditMode="relative" rAng="0" ptsTypes="AA">
                                          <p:cBhvr>
                                            <p:cTn id="48" dur="35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7266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2500"/>
                                </p:stCondLst>
                                <p:childTnLst>
                                  <p:par>
                                    <p:cTn id="5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9" grpId="1"/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VidroVerde">
            <a:extLst>
              <a:ext uri="{FF2B5EF4-FFF2-40B4-BE49-F238E27FC236}">
                <a16:creationId xmlns:a16="http://schemas.microsoft.com/office/drawing/2014/main" id="{8FF5DEB8-73FF-4E70-82B5-0F618C6689E7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undoFake">
            <a:extLst>
              <a:ext uri="{FF2B5EF4-FFF2-40B4-BE49-F238E27FC236}">
                <a16:creationId xmlns:a16="http://schemas.microsoft.com/office/drawing/2014/main" id="{79D04D6B-F44C-4378-B223-462F55A66D79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11E48EF-BDB5-4551-AEFA-BA2A1B0B51D5}"/>
              </a:ext>
            </a:extLst>
          </p:cNvPr>
          <p:cNvCxnSpPr/>
          <p:nvPr/>
        </p:nvCxnSpPr>
        <p:spPr>
          <a:xfrm>
            <a:off x="5133975" y="447675"/>
            <a:ext cx="0" cy="581025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58F9A33-B3B9-49E7-A6E3-9293CC0BB985}"/>
              </a:ext>
            </a:extLst>
          </p:cNvPr>
          <p:cNvSpPr txBox="1"/>
          <p:nvPr/>
        </p:nvSpPr>
        <p:spPr>
          <a:xfrm>
            <a:off x="5238750" y="2419350"/>
            <a:ext cx="3848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Telefone: </a:t>
            </a:r>
            <a:r>
              <a:rPr lang="pt-BR" sz="2400" dirty="0">
                <a:solidFill>
                  <a:schemeClr val="bg1"/>
                </a:solidFill>
              </a:rPr>
              <a:t>(11) 2519-6782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4113D1F-890C-4E65-8C2F-585157B12FEC}"/>
              </a:ext>
            </a:extLst>
          </p:cNvPr>
          <p:cNvSpPr txBox="1"/>
          <p:nvPr/>
        </p:nvSpPr>
        <p:spPr>
          <a:xfrm>
            <a:off x="5238750" y="3033415"/>
            <a:ext cx="514349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Endereço: </a:t>
            </a:r>
            <a:r>
              <a:rPr lang="pt-BR" sz="2400" dirty="0">
                <a:solidFill>
                  <a:schemeClr val="bg1"/>
                </a:solidFill>
              </a:rPr>
              <a:t>Av. das Nações Unidas, 8501 - Pinheiros, São Paulo - SP, 05425-070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F14446B-29A4-4938-AF5C-2B66699229D4}"/>
              </a:ext>
            </a:extLst>
          </p:cNvPr>
          <p:cNvSpPr txBox="1"/>
          <p:nvPr/>
        </p:nvSpPr>
        <p:spPr>
          <a:xfrm>
            <a:off x="5238750" y="4016812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E-mail: </a:t>
            </a:r>
            <a:r>
              <a:rPr lang="pt-BR" sz="2400" dirty="0">
                <a:solidFill>
                  <a:schemeClr val="bg1"/>
                </a:solidFill>
              </a:rPr>
              <a:t>contatopuzzlesolutions@gmail.com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C07E3BA-3263-4937-9FD8-5C91F82673F8}"/>
              </a:ext>
            </a:extLst>
          </p:cNvPr>
          <p:cNvSpPr txBox="1"/>
          <p:nvPr/>
        </p:nvSpPr>
        <p:spPr>
          <a:xfrm>
            <a:off x="5238750" y="4661946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CNPJ: </a:t>
            </a:r>
            <a:r>
              <a:rPr lang="pt-BR" sz="2400" dirty="0">
                <a:solidFill>
                  <a:schemeClr val="bg1"/>
                </a:solidFill>
              </a:rPr>
              <a:t>64.245.374/0001-50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6B00C1C-56EF-420A-8227-677104E1C920}"/>
              </a:ext>
            </a:extLst>
          </p:cNvPr>
          <p:cNvSpPr txBox="1"/>
          <p:nvPr/>
        </p:nvSpPr>
        <p:spPr>
          <a:xfrm>
            <a:off x="5238750" y="896455"/>
            <a:ext cx="3848100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Desenvolvedora de Sistemas e Soluções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5" name="TriG">
            <a:extLst>
              <a:ext uri="{FF2B5EF4-FFF2-40B4-BE49-F238E27FC236}">
                <a16:creationId xmlns:a16="http://schemas.microsoft.com/office/drawing/2014/main" id="{9121D2CE-6BCF-4098-93F6-EA170DE9E5D0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PB">
            <a:extLst>
              <a:ext uri="{FF2B5EF4-FFF2-40B4-BE49-F238E27FC236}">
                <a16:creationId xmlns:a16="http://schemas.microsoft.com/office/drawing/2014/main" id="{AE64A100-C721-4653-A1F6-279B60F0E6CF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id="{26234F8B-CB3E-4062-9153-4D8FB99B4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11" y="7105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034AE3C-95F5-412A-8CA2-3FF0CF0F5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260264"/>
            <a:ext cx="3962400" cy="1114425"/>
          </a:xfrm>
          <a:prstGeom prst="rect">
            <a:avLst/>
          </a:prstGeom>
        </p:spPr>
      </p:pic>
      <p:pic>
        <p:nvPicPr>
          <p:cNvPr id="5" name="Imagem 4" descr="Uma imagem contendo kit de primeiros socorros, objeto, texto, sinal&#10;&#10;Descrição gerada com muito alta confiança">
            <a:extLst>
              <a:ext uri="{FF2B5EF4-FFF2-40B4-BE49-F238E27FC236}">
                <a16:creationId xmlns:a16="http://schemas.microsoft.com/office/drawing/2014/main" id="{27471F8F-95DB-429B-B6E0-2BFE53F30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951" y="2529504"/>
            <a:ext cx="2790826" cy="1635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 descr="Uma imagem contendo sinal, parar, ao ar livre, céu&#10;&#10;Descrição gerada com muito alta confiança">
            <a:extLst>
              <a:ext uri="{FF2B5EF4-FFF2-40B4-BE49-F238E27FC236}">
                <a16:creationId xmlns:a16="http://schemas.microsoft.com/office/drawing/2014/main" id="{57AB5290-BECC-45E8-9265-6CBEC6F6B9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96" y="408229"/>
            <a:ext cx="1785937" cy="1714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5A6321B-4C7C-43D3-BB57-3462E7C1E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574" y="4493281"/>
            <a:ext cx="1933580" cy="1933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02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1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27969 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8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28503 3.33333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4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49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52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54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/>
      <p:bldP spid="8" grpId="1"/>
      <p:bldP spid="9" grpId="0"/>
      <p:bldP spid="9" grpId="1"/>
      <p:bldP spid="10" grpId="0"/>
      <p:bldP spid="10" grpId="1"/>
      <p:bldP spid="29" grpId="0"/>
      <p:bldP spid="29" grpId="1"/>
      <p:bldP spid="30" grpId="0"/>
      <p:bldP spid="30" grpId="1"/>
      <p:bldP spid="15" grpId="0" animBg="1"/>
      <p:bldP spid="15" grpId="1" animBg="1"/>
      <p:bldP spid="15" grpId="2" animBg="1"/>
      <p:bldP spid="17" grpId="0" animBg="1"/>
      <p:bldP spid="17" grpId="1" animBg="1"/>
      <p:bldP spid="17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VidroVerde">
            <a:extLst>
              <a:ext uri="{FF2B5EF4-FFF2-40B4-BE49-F238E27FC236}">
                <a16:creationId xmlns:a16="http://schemas.microsoft.com/office/drawing/2014/main" id="{8FF5DEB8-73FF-4E70-82B5-0F618C6689E7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undoFake">
            <a:extLst>
              <a:ext uri="{FF2B5EF4-FFF2-40B4-BE49-F238E27FC236}">
                <a16:creationId xmlns:a16="http://schemas.microsoft.com/office/drawing/2014/main" id="{79D04D6B-F44C-4378-B223-462F55A66D79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11E48EF-BDB5-4551-AEFA-BA2A1B0B51D5}"/>
              </a:ext>
            </a:extLst>
          </p:cNvPr>
          <p:cNvCxnSpPr/>
          <p:nvPr/>
        </p:nvCxnSpPr>
        <p:spPr>
          <a:xfrm>
            <a:off x="5133975" y="447675"/>
            <a:ext cx="0" cy="581025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58F9A33-B3B9-49E7-A6E3-9293CC0BB985}"/>
              </a:ext>
            </a:extLst>
          </p:cNvPr>
          <p:cNvSpPr txBox="1"/>
          <p:nvPr/>
        </p:nvSpPr>
        <p:spPr>
          <a:xfrm>
            <a:off x="5238750" y="2419350"/>
            <a:ext cx="3848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Telefone: </a:t>
            </a:r>
            <a:r>
              <a:rPr lang="pt-BR" sz="2400" dirty="0">
                <a:solidFill>
                  <a:schemeClr val="bg1"/>
                </a:solidFill>
              </a:rPr>
              <a:t>(11) 2519-6782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4113D1F-890C-4E65-8C2F-585157B12FEC}"/>
              </a:ext>
            </a:extLst>
          </p:cNvPr>
          <p:cNvSpPr txBox="1"/>
          <p:nvPr/>
        </p:nvSpPr>
        <p:spPr>
          <a:xfrm>
            <a:off x="5238750" y="3033415"/>
            <a:ext cx="514349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Endereço: </a:t>
            </a:r>
            <a:r>
              <a:rPr lang="pt-BR" sz="2400" dirty="0">
                <a:solidFill>
                  <a:schemeClr val="bg1"/>
                </a:solidFill>
              </a:rPr>
              <a:t>Av. das Nações Unidas, 8501 - Pinheiros, São Paulo - SP, 05425-070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F14446B-29A4-4938-AF5C-2B66699229D4}"/>
              </a:ext>
            </a:extLst>
          </p:cNvPr>
          <p:cNvSpPr txBox="1"/>
          <p:nvPr/>
        </p:nvSpPr>
        <p:spPr>
          <a:xfrm>
            <a:off x="5238750" y="4016812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E-mail: </a:t>
            </a:r>
            <a:r>
              <a:rPr lang="pt-BR" sz="2400" dirty="0">
                <a:solidFill>
                  <a:schemeClr val="bg1"/>
                </a:solidFill>
              </a:rPr>
              <a:t>contatopuzzlesolutions@gmail.com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C07E3BA-3263-4937-9FD8-5C91F82673F8}"/>
              </a:ext>
            </a:extLst>
          </p:cNvPr>
          <p:cNvSpPr txBox="1"/>
          <p:nvPr/>
        </p:nvSpPr>
        <p:spPr>
          <a:xfrm>
            <a:off x="5238750" y="4661946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CNPJ: </a:t>
            </a:r>
            <a:r>
              <a:rPr lang="pt-BR" sz="2400" dirty="0">
                <a:solidFill>
                  <a:schemeClr val="bg1"/>
                </a:solidFill>
              </a:rPr>
              <a:t>64.245.374/0001-50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6B00C1C-56EF-420A-8227-677104E1C920}"/>
              </a:ext>
            </a:extLst>
          </p:cNvPr>
          <p:cNvSpPr txBox="1"/>
          <p:nvPr/>
        </p:nvSpPr>
        <p:spPr>
          <a:xfrm>
            <a:off x="5238750" y="896455"/>
            <a:ext cx="3848100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Desenvolvedora de Sistemas e Soluções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5" name="TriG">
            <a:extLst>
              <a:ext uri="{FF2B5EF4-FFF2-40B4-BE49-F238E27FC236}">
                <a16:creationId xmlns:a16="http://schemas.microsoft.com/office/drawing/2014/main" id="{9121D2CE-6BCF-4098-93F6-EA170DE9E5D0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PB">
            <a:extLst>
              <a:ext uri="{FF2B5EF4-FFF2-40B4-BE49-F238E27FC236}">
                <a16:creationId xmlns:a16="http://schemas.microsoft.com/office/drawing/2014/main" id="{AE64A100-C721-4653-A1F6-279B60F0E6CF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https://cdn.discordapp.com/attachments/307246776547540992/483428058221641740/o_cucao_ta_de_pika_dura_uhuuuuuuuuuuuuuuuuuuuuu.png" hidden="1">
            <a:extLst>
              <a:ext uri="{FF2B5EF4-FFF2-40B4-BE49-F238E27FC236}">
                <a16:creationId xmlns:a16="http://schemas.microsoft.com/office/drawing/2014/main" id="{26234F8B-CB3E-4062-9153-4D8FB99B4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11" y="7105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 hidden="1">
            <a:extLst>
              <a:ext uri="{FF2B5EF4-FFF2-40B4-BE49-F238E27FC236}">
                <a16:creationId xmlns:a16="http://schemas.microsoft.com/office/drawing/2014/main" id="{5034AE3C-95F5-412A-8CA2-3FF0CF0F5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260264"/>
            <a:ext cx="3962400" cy="1114425"/>
          </a:xfrm>
          <a:prstGeom prst="rect">
            <a:avLst/>
          </a:prstGeom>
        </p:spPr>
      </p:pic>
      <p:pic>
        <p:nvPicPr>
          <p:cNvPr id="5" name="Imagem 4" descr="Uma imagem contendo kit de primeiros socorros, objeto, texto, sinal&#10;&#10;Descrição gerada com muito alta confiança" hidden="1">
            <a:extLst>
              <a:ext uri="{FF2B5EF4-FFF2-40B4-BE49-F238E27FC236}">
                <a16:creationId xmlns:a16="http://schemas.microsoft.com/office/drawing/2014/main" id="{27471F8F-95DB-429B-B6E0-2BFE53F30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951" y="2529504"/>
            <a:ext cx="2790826" cy="1635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 descr="Uma imagem contendo sinal, parar, ao ar livre, céu&#10;&#10;Descrição gerada com muito alta confiança" hidden="1">
            <a:extLst>
              <a:ext uri="{FF2B5EF4-FFF2-40B4-BE49-F238E27FC236}">
                <a16:creationId xmlns:a16="http://schemas.microsoft.com/office/drawing/2014/main" id="{57AB5290-BECC-45E8-9265-6CBEC6F6B9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96" y="408229"/>
            <a:ext cx="1785937" cy="1714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Imagem 21" hidden="1">
            <a:extLst>
              <a:ext uri="{FF2B5EF4-FFF2-40B4-BE49-F238E27FC236}">
                <a16:creationId xmlns:a16="http://schemas.microsoft.com/office/drawing/2014/main" id="{75A6321B-4C7C-43D3-BB57-3462E7C1E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574" y="4493281"/>
            <a:ext cx="1933580" cy="1933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12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1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27969 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8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28503 3.33333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4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49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52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54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/>
      <p:bldP spid="8" grpId="1"/>
      <p:bldP spid="9" grpId="0"/>
      <p:bldP spid="9" grpId="1"/>
      <p:bldP spid="10" grpId="0"/>
      <p:bldP spid="10" grpId="1"/>
      <p:bldP spid="29" grpId="0"/>
      <p:bldP spid="29" grpId="1"/>
      <p:bldP spid="30" grpId="0"/>
      <p:bldP spid="30" grpId="1"/>
      <p:bldP spid="15" grpId="0" animBg="1"/>
      <p:bldP spid="15" grpId="1" animBg="1"/>
      <p:bldP spid="15" grpId="2" animBg="1"/>
      <p:bldP spid="17" grpId="0" animBg="1"/>
      <p:bldP spid="17" grpId="1" animBg="1"/>
      <p:bldP spid="1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F0BD0E38-1FDC-4648-8983-5103021F8915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VidroVerde">
            <a:extLst>
              <a:ext uri="{FF2B5EF4-FFF2-40B4-BE49-F238E27FC236}">
                <a16:creationId xmlns:a16="http://schemas.microsoft.com/office/drawing/2014/main" id="{517C7C06-1D11-49BC-81F9-149C180E99FB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undoFake">
            <a:extLst>
              <a:ext uri="{FF2B5EF4-FFF2-40B4-BE49-F238E27FC236}">
                <a16:creationId xmlns:a16="http://schemas.microsoft.com/office/drawing/2014/main" id="{07E7DF1C-A8F4-421F-B33F-02164A5DBEA0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0 w 12192000"/>
              <a:gd name="connsiteY3" fmla="*/ 0 h 6854371"/>
              <a:gd name="connsiteX4" fmla="*/ 9124785 w 12192000"/>
              <a:gd name="connsiteY4" fmla="*/ 0 h 6854371"/>
              <a:gd name="connsiteX5" fmla="*/ 12192000 w 12192000"/>
              <a:gd name="connsiteY5" fmla="*/ 3067215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9" name="Titulo">
            <a:extLst>
              <a:ext uri="{FF2B5EF4-FFF2-40B4-BE49-F238E27FC236}">
                <a16:creationId xmlns:a16="http://schemas.microsoft.com/office/drawing/2014/main" id="{BD184737-ABB9-4647-8A67-64513CA08A16}"/>
              </a:ext>
            </a:extLst>
          </p:cNvPr>
          <p:cNvSpPr txBox="1"/>
          <p:nvPr/>
        </p:nvSpPr>
        <p:spPr>
          <a:xfrm>
            <a:off x="3498850" y="4345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Nosso Cliente</a:t>
            </a:r>
          </a:p>
        </p:txBody>
      </p:sp>
      <p:sp>
        <p:nvSpPr>
          <p:cNvPr id="16" name="TriPU">
            <a:extLst>
              <a:ext uri="{FF2B5EF4-FFF2-40B4-BE49-F238E27FC236}">
                <a16:creationId xmlns:a16="http://schemas.microsoft.com/office/drawing/2014/main" id="{61CD1D94-11B3-453F-93E9-1441E846E32D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7" name="TriPR">
            <a:extLst>
              <a:ext uri="{FF2B5EF4-FFF2-40B4-BE49-F238E27FC236}">
                <a16:creationId xmlns:a16="http://schemas.microsoft.com/office/drawing/2014/main" id="{869CEF93-465D-44EC-BCD7-723BA03E84D1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A798D64-CBB5-4B0F-8537-956A68E6AD63}"/>
              </a:ext>
            </a:extLst>
          </p:cNvPr>
          <p:cNvSpPr txBox="1"/>
          <p:nvPr/>
        </p:nvSpPr>
        <p:spPr>
          <a:xfrm>
            <a:off x="602491" y="2693385"/>
            <a:ext cx="26979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Situação inicial:</a:t>
            </a:r>
          </a:p>
          <a:p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Loja física</a:t>
            </a:r>
          </a:p>
          <a:p>
            <a:pPr marL="342900" indent="-342900">
              <a:buFontTx/>
              <a:buChar char="-"/>
            </a:pPr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Registros em papel</a:t>
            </a:r>
          </a:p>
          <a:p>
            <a:pPr marL="342900" indent="-342900">
              <a:buFontTx/>
              <a:buChar char="-"/>
            </a:pPr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Controle de funcionários manual</a:t>
            </a:r>
          </a:p>
          <a:p>
            <a:pPr marL="342900" indent="-342900">
              <a:buFontTx/>
              <a:buChar char="-"/>
            </a:pPr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Público abrangente pequeno</a:t>
            </a:r>
          </a:p>
          <a:p>
            <a:pPr marL="342900" indent="-342900">
              <a:buFontTx/>
              <a:buChar char="-"/>
            </a:pPr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>
              <a:buFontTx/>
              <a:buChar char="-"/>
            </a:pPr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D0E1B20F-FABC-49CF-A98C-50B57F772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12" y="1555169"/>
            <a:ext cx="2781576" cy="2543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183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31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34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36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9" grpId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F0BD0E38-1FDC-4648-8983-5103021F8915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VidroVerde">
            <a:extLst>
              <a:ext uri="{FF2B5EF4-FFF2-40B4-BE49-F238E27FC236}">
                <a16:creationId xmlns:a16="http://schemas.microsoft.com/office/drawing/2014/main" id="{517C7C06-1D11-49BC-81F9-149C180E99FB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undoFake">
            <a:extLst>
              <a:ext uri="{FF2B5EF4-FFF2-40B4-BE49-F238E27FC236}">
                <a16:creationId xmlns:a16="http://schemas.microsoft.com/office/drawing/2014/main" id="{07E7DF1C-A8F4-421F-B33F-02164A5DBEA0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0 w 12192000"/>
              <a:gd name="connsiteY3" fmla="*/ 0 h 6854371"/>
              <a:gd name="connsiteX4" fmla="*/ 9124785 w 12192000"/>
              <a:gd name="connsiteY4" fmla="*/ 0 h 6854371"/>
              <a:gd name="connsiteX5" fmla="*/ 12192000 w 12192000"/>
              <a:gd name="connsiteY5" fmla="*/ 3067215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9" name="Titulo">
            <a:extLst>
              <a:ext uri="{FF2B5EF4-FFF2-40B4-BE49-F238E27FC236}">
                <a16:creationId xmlns:a16="http://schemas.microsoft.com/office/drawing/2014/main" id="{BD184737-ABB9-4647-8A67-64513CA08A16}"/>
              </a:ext>
            </a:extLst>
          </p:cNvPr>
          <p:cNvSpPr txBox="1"/>
          <p:nvPr/>
        </p:nvSpPr>
        <p:spPr>
          <a:xfrm>
            <a:off x="3498850" y="4345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Nosso Cliente</a:t>
            </a:r>
          </a:p>
        </p:txBody>
      </p:sp>
      <p:sp>
        <p:nvSpPr>
          <p:cNvPr id="16" name="TriPU">
            <a:extLst>
              <a:ext uri="{FF2B5EF4-FFF2-40B4-BE49-F238E27FC236}">
                <a16:creationId xmlns:a16="http://schemas.microsoft.com/office/drawing/2014/main" id="{61CD1D94-11B3-453F-93E9-1441E846E32D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7" name="TriPR">
            <a:extLst>
              <a:ext uri="{FF2B5EF4-FFF2-40B4-BE49-F238E27FC236}">
                <a16:creationId xmlns:a16="http://schemas.microsoft.com/office/drawing/2014/main" id="{869CEF93-465D-44EC-BCD7-723BA03E84D1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DDCDB2-574C-4918-83A2-17A57850C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12" y="1555169"/>
            <a:ext cx="2781576" cy="2543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A798D64-CBB5-4B0F-8537-956A68E6AD63}"/>
              </a:ext>
            </a:extLst>
          </p:cNvPr>
          <p:cNvSpPr txBox="1"/>
          <p:nvPr/>
        </p:nvSpPr>
        <p:spPr>
          <a:xfrm>
            <a:off x="8193387" y="2536515"/>
            <a:ext cx="30155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Nosso objetivo:</a:t>
            </a:r>
          </a:p>
          <a:p>
            <a:pPr algn="r"/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 algn="r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Criar um loja virtual</a:t>
            </a:r>
          </a:p>
          <a:p>
            <a:pPr marL="342900" indent="-342900" algn="r">
              <a:buFontTx/>
              <a:buChar char="-"/>
            </a:pPr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 algn="r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Gerenciar dados de forma segura e eficiente</a:t>
            </a:r>
          </a:p>
          <a:p>
            <a:pPr marL="342900" indent="-342900" algn="r">
              <a:buFontTx/>
              <a:buChar char="-"/>
            </a:pPr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 algn="r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Criar ambiente de trabalho mais moderno</a:t>
            </a:r>
          </a:p>
          <a:p>
            <a:pPr marL="342900" indent="-342900" algn="r">
              <a:buFontTx/>
              <a:buChar char="-"/>
            </a:pPr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 algn="r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Atrair um público maior</a:t>
            </a:r>
          </a:p>
          <a:p>
            <a:pPr marL="342900" indent="-342900" algn="r">
              <a:buFontTx/>
              <a:buChar char="-"/>
            </a:pPr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 algn="r">
              <a:buFontTx/>
              <a:buChar char="-"/>
            </a:pPr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0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8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189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Audiowide</vt:lpstr>
      <vt:lpstr>Calibri</vt:lpstr>
      <vt:lpstr>Calibri Light</vt:lpstr>
      <vt:lpstr>Gill Sans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101</cp:revision>
  <dcterms:created xsi:type="dcterms:W3CDTF">2018-08-22T22:34:59Z</dcterms:created>
  <dcterms:modified xsi:type="dcterms:W3CDTF">2018-09-26T23:27:42Z</dcterms:modified>
</cp:coreProperties>
</file>