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1" r:id="rId2"/>
    <p:sldId id="302" r:id="rId3"/>
    <p:sldId id="303" r:id="rId4"/>
    <p:sldId id="308" r:id="rId5"/>
    <p:sldId id="304" r:id="rId6"/>
    <p:sldId id="306" r:id="rId7"/>
    <p:sldId id="307" r:id="rId8"/>
    <p:sldId id="310" r:id="rId9"/>
    <p:sldId id="295" r:id="rId10"/>
    <p:sldId id="309" r:id="rId11"/>
    <p:sldId id="299" r:id="rId12"/>
    <p:sldId id="257" r:id="rId13"/>
    <p:sldId id="26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FB8"/>
    <a:srgbClr val="F79D1E"/>
    <a:srgbClr val="FFFFFF"/>
    <a:srgbClr val="747474"/>
    <a:srgbClr val="E6E6E6"/>
    <a:srgbClr val="70AD47"/>
    <a:srgbClr val="F8C141"/>
    <a:srgbClr val="0D7694"/>
    <a:srgbClr val="E5E9F2"/>
    <a:srgbClr val="A9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8" autoAdjust="0"/>
    <p:restoredTop sz="94660"/>
  </p:normalViewPr>
  <p:slideViewPr>
    <p:cSldViewPr snapToGrid="0">
      <p:cViewPr>
        <p:scale>
          <a:sx n="25" d="100"/>
          <a:sy n="25" d="100"/>
        </p:scale>
        <p:origin x="3348" y="19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25419-FD07-461A-A136-F2BEDC8E7DB2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1D5AA-22CA-4798-98C4-16DBF0910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26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AA1CD-C201-49D3-8678-1A50EA6B8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5F47A1-7EF0-459B-BC3F-565989014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83507-1960-4B99-B073-D9175AC5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56320F-A8B3-445A-896B-E85A5DB3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7D06A1-DC0A-4098-8490-FBEA9510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47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03C9F-B090-4F80-9CD2-E87F6201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A3D051-8F3D-4127-B0CC-7D96C38AE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C238BD-3076-4593-8FB4-E58B536E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F8D65F-F3CA-466A-A768-6BCCD33C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3BA5A1-5768-4BDB-9118-D375B4F7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33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09EC93-629E-417A-A654-D161F6F26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A193EA-4C49-4D23-9FE2-B4C330448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088F95-803A-4BB1-9549-E7C4B73F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DA3CB0-F7BB-4A06-9A16-B1018F26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AEA74-5235-407C-9968-6ADD90C5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28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CFDF8-6F9B-44F1-AD0B-EFD24787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843EA6-A766-4706-A8AA-03712EFA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C0D0F0-2F65-4964-8E6D-2C6807EC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9DE278-D7E4-4D80-8F21-F9FE0D76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06F333-16E3-473F-A9AE-F682EFC4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9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129B0-778D-4269-8AE5-2B440E35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DB946C-D7C5-4D1D-9A30-9A7CD072D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BFEBDF-DDC4-4758-A469-2D664B93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598FDC-9500-4220-9ED0-4B89A351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A5B60-D4E4-41EF-90E5-59629D69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37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BD034-430A-4C7D-9279-706FA8AB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372BC-7EDF-461E-B1C2-C2E308F01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66603F-3D36-4D4E-8051-10D705F6C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9F8A93-C33C-4DA9-9EF3-55A4232F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410C15-8AC0-48EB-AA25-0493B59A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93553B-734F-4DE5-99D9-25DBC945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9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BED62-CEE7-4EFE-9569-1CCB8C99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34984B-DD41-4214-A405-BD68DDE19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4D2028-A6A2-4919-81F4-15CBE77C6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C0A3FC-08C3-4F24-9D10-78EAEDB8E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9168C8-943E-4596-99F9-A41E2FC22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D5F3B2-BF8E-435E-9855-AAD159A3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9ECD60-6E15-4469-94A2-0F6E9907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6B2881-7CB2-4AFB-A3D2-E98E82C0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7ED89-ACA2-456C-850E-89A8308F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213BD9-BA5F-4012-8637-795A76B4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B47997-3631-4ABD-A96C-A5325627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6E0F4B-06BB-419C-AC24-1BCE6F99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7976DE-C853-4798-8F3C-35E7847B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85EB28-7B6E-48BB-BEA9-B0F9C789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152A8C-4719-4F23-9868-756BEFAF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26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C395B-0766-4102-9801-9EE3C681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EE4CEF-E36E-49E4-BFC8-0807405A8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7B7703-2E72-4170-A194-63E639033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A71E96-5688-41C5-ADE8-DDCE7B1D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1A5F22-92A8-41E2-96DA-4F7CF054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39EBD1-5273-443B-AD1D-78AFA73C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35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8C4C7-F7AE-4E42-A582-CED20B64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962931-B76E-44E9-BD60-073173832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92924E-254D-4763-9F47-3DF2F4CA5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E48198-45E9-4D9D-8A75-9D94B114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9D9A11-8FF5-4E23-929F-502A7CAF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D22002-70EF-4939-B29E-70155004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14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BE7C2B-4D81-47F2-A5F2-321A0194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4060C4-E473-4801-966B-51DD59A6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41831-1080-4A6B-8C65-21F627F33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D3769-05E3-4F8B-A913-731DA401BF75}" type="datetimeFigureOut">
              <a:rPr lang="pt-BR" smtClean="0"/>
              <a:t>12/11/2018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A23859-21FA-4607-92A3-F71FA6360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B111EC-4158-43BE-9E73-53E32FBC3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11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velapp.com/3cachad/screen/47105801/handoff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702296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Quadrado">
            <a:extLst>
              <a:ext uri="{FF2B5EF4-FFF2-40B4-BE49-F238E27FC236}">
                <a16:creationId xmlns:a16="http://schemas.microsoft.com/office/drawing/2014/main" id="{87F38AF4-E200-4273-9A7F-823FE72157EF}"/>
              </a:ext>
            </a:extLst>
          </p:cNvPr>
          <p:cNvSpPr/>
          <p:nvPr/>
        </p:nvSpPr>
        <p:spPr>
          <a:xfrm rot="2700000">
            <a:off x="3847707" y="1180706"/>
            <a:ext cx="4496586" cy="4496586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82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undo">
            <a:extLst>
              <a:ext uri="{FF2B5EF4-FFF2-40B4-BE49-F238E27FC236}">
                <a16:creationId xmlns:a16="http://schemas.microsoft.com/office/drawing/2014/main" id="{347EF4B4-A75A-4B62-AE9E-B9D960319AA7}"/>
              </a:ext>
            </a:extLst>
          </p:cNvPr>
          <p:cNvSpPr/>
          <p:nvPr/>
        </p:nvSpPr>
        <p:spPr>
          <a:xfrm>
            <a:off x="0" y="-82484"/>
            <a:ext cx="12192000" cy="7022969"/>
          </a:xfrm>
          <a:prstGeom prst="rect">
            <a:avLst/>
          </a:prstGeom>
          <a:gradFill flip="none" rotWithShape="1">
            <a:gsLst>
              <a:gs pos="0">
                <a:srgbClr val="3B3838"/>
              </a:gs>
              <a:gs pos="94000">
                <a:srgbClr val="0D0D0D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50DAF38D-9C36-4D0E-82A3-6AA8F896FC35}"/>
              </a:ext>
            </a:extLst>
          </p:cNvPr>
          <p:cNvGrpSpPr/>
          <p:nvPr/>
        </p:nvGrpSpPr>
        <p:grpSpPr>
          <a:xfrm>
            <a:off x="4476110" y="926830"/>
            <a:ext cx="3032129" cy="5390451"/>
            <a:chOff x="762000" y="157542"/>
            <a:chExt cx="3676309" cy="6535659"/>
          </a:xfrm>
        </p:grpSpPr>
        <p:pic>
          <p:nvPicPr>
            <p:cNvPr id="16" name="Imagem 15" descr="Uma imagem contendo equipamentos eletrônicos&#10;&#10;Descrição gerada com alta confiança">
              <a:extLst>
                <a:ext uri="{FF2B5EF4-FFF2-40B4-BE49-F238E27FC236}">
                  <a16:creationId xmlns:a16="http://schemas.microsoft.com/office/drawing/2014/main" id="{F6828AE9-61D6-4582-9F32-3A79EDFE1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157542"/>
              <a:ext cx="3676309" cy="6535659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76FEAFA3-A855-441C-A427-18DBA5D9B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4344" y="1105688"/>
              <a:ext cx="2096858" cy="129805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741825E9-4639-403D-B6DA-7D2F603FA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4903" y="959387"/>
              <a:ext cx="1228725" cy="1771650"/>
            </a:xfrm>
            <a:prstGeom prst="rect">
              <a:avLst/>
            </a:prstGeom>
          </p:spPr>
        </p:pic>
      </p:grpSp>
      <p:sp>
        <p:nvSpPr>
          <p:cNvPr id="10" name="Fundo Fake">
            <a:extLst>
              <a:ext uri="{FF2B5EF4-FFF2-40B4-BE49-F238E27FC236}">
                <a16:creationId xmlns:a16="http://schemas.microsoft.com/office/drawing/2014/main" id="{5A0DCEB5-86EF-41AA-8484-8A7C020E3F30}"/>
              </a:ext>
            </a:extLst>
          </p:cNvPr>
          <p:cNvSpPr/>
          <p:nvPr/>
        </p:nvSpPr>
        <p:spPr>
          <a:xfrm>
            <a:off x="5080" y="-3628"/>
            <a:ext cx="12192000" cy="6858000"/>
          </a:xfrm>
          <a:custGeom>
            <a:avLst/>
            <a:gdLst>
              <a:gd name="connsiteX0" fmla="*/ 4657725 w 12192000"/>
              <a:gd name="connsiteY0" fmla="*/ 276225 h 6858000"/>
              <a:gd name="connsiteX1" fmla="*/ 4657725 w 12192000"/>
              <a:gd name="connsiteY1" fmla="*/ 6404428 h 6858000"/>
              <a:gd name="connsiteX2" fmla="*/ 7543800 w 12192000"/>
              <a:gd name="connsiteY2" fmla="*/ 6404428 h 6858000"/>
              <a:gd name="connsiteX3" fmla="*/ 7543800 w 12192000"/>
              <a:gd name="connsiteY3" fmla="*/ 2762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57725" y="276225"/>
                </a:moveTo>
                <a:lnTo>
                  <a:pt x="4657725" y="6404428"/>
                </a:lnTo>
                <a:lnTo>
                  <a:pt x="7543800" y="6404428"/>
                </a:lnTo>
                <a:lnTo>
                  <a:pt x="7543800" y="2762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A01E09-02A8-4B85-B9AF-D7A655FA8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72" y="810542"/>
            <a:ext cx="7661003" cy="595855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03CE3FBA-EFE1-41CF-B93D-72DC24E39E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3581" y="-463067"/>
            <a:ext cx="1524000" cy="238125"/>
          </a:xfrm>
          <a:prstGeom prst="rect">
            <a:avLst/>
          </a:prstGeom>
        </p:spPr>
      </p:pic>
      <p:pic>
        <p:nvPicPr>
          <p:cNvPr id="1026" name="Picture 2" descr="Resultado de imagem para qr code">
            <a:extLst>
              <a:ext uri="{FF2B5EF4-FFF2-40B4-BE49-F238E27FC236}">
                <a16:creationId xmlns:a16="http://schemas.microsoft.com/office/drawing/2014/main" id="{B630DF5F-97B5-4830-8F9C-097F09470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85" y="202991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E2509464-DF13-4A0D-8067-2AE90BC6BA00}"/>
              </a:ext>
            </a:extLst>
          </p:cNvPr>
          <p:cNvSpPr/>
          <p:nvPr/>
        </p:nvSpPr>
        <p:spPr>
          <a:xfrm rot="20688492">
            <a:off x="858470" y="2017985"/>
            <a:ext cx="10267406" cy="2960914"/>
          </a:xfrm>
          <a:custGeom>
            <a:avLst/>
            <a:gdLst/>
            <a:ahLst/>
            <a:cxnLst/>
            <a:rect l="l" t="t" r="r" b="b"/>
            <a:pathLst>
              <a:path w="10267406" h="2960914">
                <a:moveTo>
                  <a:pt x="823161" y="2031447"/>
                </a:moveTo>
                <a:cubicBezTo>
                  <a:pt x="850033" y="2031447"/>
                  <a:pt x="872261" y="2041648"/>
                  <a:pt x="889845" y="2062052"/>
                </a:cubicBezTo>
                <a:cubicBezTo>
                  <a:pt x="907428" y="2082455"/>
                  <a:pt x="916220" y="2113392"/>
                  <a:pt x="916220" y="2154862"/>
                </a:cubicBezTo>
                <a:cubicBezTo>
                  <a:pt x="916220" y="2200646"/>
                  <a:pt x="907594" y="2233656"/>
                  <a:pt x="890343" y="2253893"/>
                </a:cubicBezTo>
                <a:cubicBezTo>
                  <a:pt x="873091" y="2274131"/>
                  <a:pt x="851526" y="2284250"/>
                  <a:pt x="825649" y="2284250"/>
                </a:cubicBezTo>
                <a:cubicBezTo>
                  <a:pt x="801430" y="2284250"/>
                  <a:pt x="781110" y="2274214"/>
                  <a:pt x="764687" y="2254142"/>
                </a:cubicBezTo>
                <a:cubicBezTo>
                  <a:pt x="748265" y="2234071"/>
                  <a:pt x="740054" y="2202470"/>
                  <a:pt x="740054" y="2159341"/>
                </a:cubicBezTo>
                <a:cubicBezTo>
                  <a:pt x="740054" y="2113226"/>
                  <a:pt x="748016" y="2080382"/>
                  <a:pt x="763941" y="2060808"/>
                </a:cubicBezTo>
                <a:cubicBezTo>
                  <a:pt x="779865" y="2041234"/>
                  <a:pt x="799605" y="2031447"/>
                  <a:pt x="823161" y="2031447"/>
                </a:cubicBezTo>
                <a:close/>
                <a:moveTo>
                  <a:pt x="9529865" y="2019503"/>
                </a:moveTo>
                <a:cubicBezTo>
                  <a:pt x="9557733" y="2019503"/>
                  <a:pt x="9581123" y="2030700"/>
                  <a:pt x="9600033" y="2053094"/>
                </a:cubicBezTo>
                <a:cubicBezTo>
                  <a:pt x="9618944" y="2075488"/>
                  <a:pt x="9628399" y="2109577"/>
                  <a:pt x="9628399" y="2155360"/>
                </a:cubicBezTo>
                <a:cubicBezTo>
                  <a:pt x="9628399" y="2204461"/>
                  <a:pt x="9619027" y="2240125"/>
                  <a:pt x="9600282" y="2262353"/>
                </a:cubicBezTo>
                <a:cubicBezTo>
                  <a:pt x="9581538" y="2284581"/>
                  <a:pt x="9557568" y="2295696"/>
                  <a:pt x="9528372" y="2295696"/>
                </a:cubicBezTo>
                <a:cubicBezTo>
                  <a:pt x="9499509" y="2295696"/>
                  <a:pt x="9475540" y="2284416"/>
                  <a:pt x="9456463" y="2261856"/>
                </a:cubicBezTo>
                <a:cubicBezTo>
                  <a:pt x="9437387" y="2239296"/>
                  <a:pt x="9427848" y="2204461"/>
                  <a:pt x="9427848" y="2157351"/>
                </a:cubicBezTo>
                <a:cubicBezTo>
                  <a:pt x="9427848" y="2110904"/>
                  <a:pt x="9437470" y="2076318"/>
                  <a:pt x="9456712" y="2053592"/>
                </a:cubicBezTo>
                <a:cubicBezTo>
                  <a:pt x="9475955" y="2030866"/>
                  <a:pt x="9500339" y="2019503"/>
                  <a:pt x="9529865" y="2019503"/>
                </a:cubicBezTo>
                <a:close/>
                <a:moveTo>
                  <a:pt x="4729266" y="2019503"/>
                </a:moveTo>
                <a:cubicBezTo>
                  <a:pt x="4757134" y="2019503"/>
                  <a:pt x="4780524" y="2030700"/>
                  <a:pt x="4799434" y="2053094"/>
                </a:cubicBezTo>
                <a:cubicBezTo>
                  <a:pt x="4818345" y="2075488"/>
                  <a:pt x="4827800" y="2109577"/>
                  <a:pt x="4827800" y="2155360"/>
                </a:cubicBezTo>
                <a:cubicBezTo>
                  <a:pt x="4827800" y="2204461"/>
                  <a:pt x="4818428" y="2240125"/>
                  <a:pt x="4799683" y="2262353"/>
                </a:cubicBezTo>
                <a:cubicBezTo>
                  <a:pt x="4780938" y="2284581"/>
                  <a:pt x="4756968" y="2295696"/>
                  <a:pt x="4727773" y="2295696"/>
                </a:cubicBezTo>
                <a:cubicBezTo>
                  <a:pt x="4698910" y="2295696"/>
                  <a:pt x="4674940" y="2284416"/>
                  <a:pt x="4655864" y="2261856"/>
                </a:cubicBezTo>
                <a:cubicBezTo>
                  <a:pt x="4636787" y="2239296"/>
                  <a:pt x="4627249" y="2204461"/>
                  <a:pt x="4627249" y="2157351"/>
                </a:cubicBezTo>
                <a:cubicBezTo>
                  <a:pt x="4627249" y="2110904"/>
                  <a:pt x="4636870" y="2076318"/>
                  <a:pt x="4656112" y="2053592"/>
                </a:cubicBezTo>
                <a:cubicBezTo>
                  <a:pt x="4675355" y="2030866"/>
                  <a:pt x="4699740" y="2019503"/>
                  <a:pt x="4729266" y="2019503"/>
                </a:cubicBezTo>
                <a:close/>
                <a:moveTo>
                  <a:pt x="7731134" y="2000095"/>
                </a:moveTo>
                <a:cubicBezTo>
                  <a:pt x="7759002" y="2000095"/>
                  <a:pt x="7781479" y="2008555"/>
                  <a:pt x="7798565" y="2025475"/>
                </a:cubicBezTo>
                <a:cubicBezTo>
                  <a:pt x="7815651" y="2042395"/>
                  <a:pt x="7826184" y="2070429"/>
                  <a:pt x="7830165" y="2109577"/>
                </a:cubicBezTo>
                <a:lnTo>
                  <a:pt x="7630610" y="2109577"/>
                </a:lnTo>
                <a:cubicBezTo>
                  <a:pt x="7633927" y="2078059"/>
                  <a:pt x="7641724" y="2054338"/>
                  <a:pt x="7653999" y="2038414"/>
                </a:cubicBezTo>
                <a:cubicBezTo>
                  <a:pt x="7673241" y="2012868"/>
                  <a:pt x="7698953" y="2000095"/>
                  <a:pt x="7731134" y="2000095"/>
                </a:cubicBezTo>
                <a:close/>
                <a:moveTo>
                  <a:pt x="2816235" y="2000095"/>
                </a:moveTo>
                <a:cubicBezTo>
                  <a:pt x="2844102" y="2000095"/>
                  <a:pt x="2866579" y="2008555"/>
                  <a:pt x="2883665" y="2025475"/>
                </a:cubicBezTo>
                <a:cubicBezTo>
                  <a:pt x="2900751" y="2042395"/>
                  <a:pt x="2911284" y="2070429"/>
                  <a:pt x="2915265" y="2109577"/>
                </a:cubicBezTo>
                <a:lnTo>
                  <a:pt x="2715710" y="2109577"/>
                </a:lnTo>
                <a:cubicBezTo>
                  <a:pt x="2719028" y="2078059"/>
                  <a:pt x="2726824" y="2054338"/>
                  <a:pt x="2739099" y="2038414"/>
                </a:cubicBezTo>
                <a:cubicBezTo>
                  <a:pt x="2758342" y="2012868"/>
                  <a:pt x="2784053" y="2000095"/>
                  <a:pt x="2816235" y="2000095"/>
                </a:cubicBezTo>
                <a:close/>
                <a:moveTo>
                  <a:pt x="1520834" y="2000095"/>
                </a:moveTo>
                <a:cubicBezTo>
                  <a:pt x="1548702" y="2000095"/>
                  <a:pt x="1571179" y="2008555"/>
                  <a:pt x="1588265" y="2025475"/>
                </a:cubicBezTo>
                <a:cubicBezTo>
                  <a:pt x="1605351" y="2042395"/>
                  <a:pt x="1615884" y="2070429"/>
                  <a:pt x="1619865" y="2109577"/>
                </a:cubicBezTo>
                <a:lnTo>
                  <a:pt x="1420310" y="2109577"/>
                </a:lnTo>
                <a:cubicBezTo>
                  <a:pt x="1423628" y="2078059"/>
                  <a:pt x="1431424" y="2054338"/>
                  <a:pt x="1443700" y="2038414"/>
                </a:cubicBezTo>
                <a:cubicBezTo>
                  <a:pt x="1462942" y="2012868"/>
                  <a:pt x="1488653" y="2000095"/>
                  <a:pt x="1520834" y="2000095"/>
                </a:cubicBezTo>
                <a:close/>
                <a:moveTo>
                  <a:pt x="6094857" y="1892106"/>
                </a:moveTo>
                <a:lnTo>
                  <a:pt x="6094857" y="2420604"/>
                </a:lnTo>
                <a:lnTo>
                  <a:pt x="6297398" y="2420604"/>
                </a:lnTo>
                <a:lnTo>
                  <a:pt x="6297398" y="1892106"/>
                </a:lnTo>
                <a:close/>
                <a:moveTo>
                  <a:pt x="5408550" y="1892106"/>
                </a:moveTo>
                <a:lnTo>
                  <a:pt x="5628338" y="2420604"/>
                </a:lnTo>
                <a:lnTo>
                  <a:pt x="5807979" y="2420604"/>
                </a:lnTo>
                <a:lnTo>
                  <a:pt x="6032596" y="1892106"/>
                </a:lnTo>
                <a:lnTo>
                  <a:pt x="5828204" y="1892106"/>
                </a:lnTo>
                <a:lnTo>
                  <a:pt x="5721817" y="2227021"/>
                </a:lnTo>
                <a:lnTo>
                  <a:pt x="5619287" y="1892106"/>
                </a:lnTo>
                <a:close/>
                <a:moveTo>
                  <a:pt x="3798825" y="1892106"/>
                </a:moveTo>
                <a:lnTo>
                  <a:pt x="4018613" y="2420604"/>
                </a:lnTo>
                <a:lnTo>
                  <a:pt x="4198255" y="2420604"/>
                </a:lnTo>
                <a:lnTo>
                  <a:pt x="4422871" y="1892106"/>
                </a:lnTo>
                <a:lnTo>
                  <a:pt x="4218479" y="1892106"/>
                </a:lnTo>
                <a:lnTo>
                  <a:pt x="4112092" y="2227021"/>
                </a:lnTo>
                <a:lnTo>
                  <a:pt x="4009562" y="1892106"/>
                </a:lnTo>
                <a:close/>
                <a:moveTo>
                  <a:pt x="9526880" y="1880163"/>
                </a:moveTo>
                <a:cubicBezTo>
                  <a:pt x="9434318" y="1880163"/>
                  <a:pt x="9360833" y="1906289"/>
                  <a:pt x="9306423" y="1958542"/>
                </a:cubicBezTo>
                <a:cubicBezTo>
                  <a:pt x="9252015" y="2010794"/>
                  <a:pt x="9224810" y="2077230"/>
                  <a:pt x="9224810" y="2157848"/>
                </a:cubicBezTo>
                <a:cubicBezTo>
                  <a:pt x="9224810" y="2244438"/>
                  <a:pt x="9256991" y="2314440"/>
                  <a:pt x="9321353" y="2367854"/>
                </a:cubicBezTo>
                <a:cubicBezTo>
                  <a:pt x="9373771" y="2410983"/>
                  <a:pt x="9442446" y="2432548"/>
                  <a:pt x="9527377" y="2432548"/>
                </a:cubicBezTo>
                <a:cubicBezTo>
                  <a:pt x="9622593" y="2432548"/>
                  <a:pt x="9697158" y="2406587"/>
                  <a:pt x="9751068" y="2354666"/>
                </a:cubicBezTo>
                <a:cubicBezTo>
                  <a:pt x="9804979" y="2302745"/>
                  <a:pt x="9831935" y="2236144"/>
                  <a:pt x="9831935" y="2154862"/>
                </a:cubicBezTo>
                <a:cubicBezTo>
                  <a:pt x="9831935" y="2082538"/>
                  <a:pt x="9810205" y="2021660"/>
                  <a:pt x="9766743" y="1972227"/>
                </a:cubicBezTo>
                <a:cubicBezTo>
                  <a:pt x="9712667" y="1910851"/>
                  <a:pt x="9632713" y="1880163"/>
                  <a:pt x="9526880" y="1880163"/>
                </a:cubicBezTo>
                <a:close/>
                <a:moveTo>
                  <a:pt x="8505445" y="1880163"/>
                </a:moveTo>
                <a:cubicBezTo>
                  <a:pt x="8463975" y="1880163"/>
                  <a:pt x="8428808" y="1887710"/>
                  <a:pt x="8399944" y="1902806"/>
                </a:cubicBezTo>
                <a:cubicBezTo>
                  <a:pt x="8371081" y="1917901"/>
                  <a:pt x="8342550" y="1943032"/>
                  <a:pt x="8314350" y="1978199"/>
                </a:cubicBezTo>
                <a:lnTo>
                  <a:pt x="8314350" y="1892106"/>
                </a:lnTo>
                <a:lnTo>
                  <a:pt x="8125742" y="1892106"/>
                </a:lnTo>
                <a:lnTo>
                  <a:pt x="8125742" y="2420604"/>
                </a:lnTo>
                <a:lnTo>
                  <a:pt x="8328284" y="2420604"/>
                </a:lnTo>
                <a:lnTo>
                  <a:pt x="8328284" y="2166806"/>
                </a:lnTo>
                <a:cubicBezTo>
                  <a:pt x="8328284" y="2118700"/>
                  <a:pt x="8335914" y="2085358"/>
                  <a:pt x="8351175" y="2066779"/>
                </a:cubicBezTo>
                <a:cubicBezTo>
                  <a:pt x="8366436" y="2048201"/>
                  <a:pt x="8386342" y="2038911"/>
                  <a:pt x="8410892" y="2038911"/>
                </a:cubicBezTo>
                <a:cubicBezTo>
                  <a:pt x="8433121" y="2038911"/>
                  <a:pt x="8450372" y="2045795"/>
                  <a:pt x="8462647" y="2059563"/>
                </a:cubicBezTo>
                <a:cubicBezTo>
                  <a:pt x="8474923" y="2073332"/>
                  <a:pt x="8481060" y="2096804"/>
                  <a:pt x="8481060" y="2129980"/>
                </a:cubicBezTo>
                <a:lnTo>
                  <a:pt x="8481060" y="2420604"/>
                </a:lnTo>
                <a:lnTo>
                  <a:pt x="8684597" y="2420604"/>
                </a:lnTo>
                <a:lnTo>
                  <a:pt x="8684597" y="2084694"/>
                </a:lnTo>
                <a:cubicBezTo>
                  <a:pt x="8684597" y="2015024"/>
                  <a:pt x="8668755" y="1963518"/>
                  <a:pt x="8637072" y="1930176"/>
                </a:cubicBezTo>
                <a:cubicBezTo>
                  <a:pt x="8605388" y="1896834"/>
                  <a:pt x="8561513" y="1880163"/>
                  <a:pt x="8505445" y="1880163"/>
                </a:cubicBezTo>
                <a:close/>
                <a:moveTo>
                  <a:pt x="7722674" y="1880163"/>
                </a:moveTo>
                <a:cubicBezTo>
                  <a:pt x="7629449" y="1880163"/>
                  <a:pt x="7556378" y="1905708"/>
                  <a:pt x="7503462" y="1956800"/>
                </a:cubicBezTo>
                <a:cubicBezTo>
                  <a:pt x="7450545" y="2007891"/>
                  <a:pt x="7424088" y="2074742"/>
                  <a:pt x="7424088" y="2157351"/>
                </a:cubicBezTo>
                <a:cubicBezTo>
                  <a:pt x="7424088" y="2215409"/>
                  <a:pt x="7437275" y="2265920"/>
                  <a:pt x="7463650" y="2308883"/>
                </a:cubicBezTo>
                <a:cubicBezTo>
                  <a:pt x="7490026" y="2351846"/>
                  <a:pt x="7523285" y="2383198"/>
                  <a:pt x="7563428" y="2402938"/>
                </a:cubicBezTo>
                <a:cubicBezTo>
                  <a:pt x="7603571" y="2422678"/>
                  <a:pt x="7658644" y="2432548"/>
                  <a:pt x="7728646" y="2432548"/>
                </a:cubicBezTo>
                <a:cubicBezTo>
                  <a:pt x="7809264" y="2432548"/>
                  <a:pt x="7871138" y="2421019"/>
                  <a:pt x="7914267" y="2397961"/>
                </a:cubicBezTo>
                <a:cubicBezTo>
                  <a:pt x="7957396" y="2374904"/>
                  <a:pt x="7994222" y="2336834"/>
                  <a:pt x="8024744" y="2283752"/>
                </a:cubicBezTo>
                <a:lnTo>
                  <a:pt x="7825189" y="2265339"/>
                </a:lnTo>
                <a:cubicBezTo>
                  <a:pt x="7812582" y="2281264"/>
                  <a:pt x="7800804" y="2292378"/>
                  <a:pt x="7789856" y="2298681"/>
                </a:cubicBezTo>
                <a:cubicBezTo>
                  <a:pt x="7771941" y="2308634"/>
                  <a:pt x="7753031" y="2313611"/>
                  <a:pt x="7733125" y="2313611"/>
                </a:cubicBezTo>
                <a:cubicBezTo>
                  <a:pt x="7701607" y="2313611"/>
                  <a:pt x="7676061" y="2302165"/>
                  <a:pt x="7656488" y="2279273"/>
                </a:cubicBezTo>
                <a:cubicBezTo>
                  <a:pt x="7642554" y="2263349"/>
                  <a:pt x="7633762" y="2239130"/>
                  <a:pt x="7630112" y="2206617"/>
                </a:cubicBezTo>
                <a:lnTo>
                  <a:pt x="8036190" y="2206617"/>
                </a:lnTo>
                <a:lnTo>
                  <a:pt x="8036190" y="2183726"/>
                </a:lnTo>
                <a:cubicBezTo>
                  <a:pt x="8036190" y="2114055"/>
                  <a:pt x="8024744" y="2057490"/>
                  <a:pt x="8001852" y="2014029"/>
                </a:cubicBezTo>
                <a:cubicBezTo>
                  <a:pt x="7978960" y="1970568"/>
                  <a:pt x="7945619" y="1937392"/>
                  <a:pt x="7901826" y="1914500"/>
                </a:cubicBezTo>
                <a:cubicBezTo>
                  <a:pt x="7858033" y="1891609"/>
                  <a:pt x="7798316" y="1880163"/>
                  <a:pt x="7722674" y="1880163"/>
                </a:cubicBezTo>
                <a:close/>
                <a:moveTo>
                  <a:pt x="6803790" y="1880163"/>
                </a:moveTo>
                <a:cubicBezTo>
                  <a:pt x="6764585" y="1880163"/>
                  <a:pt x="6731112" y="1886964"/>
                  <a:pt x="6703371" y="1900566"/>
                </a:cubicBezTo>
                <a:cubicBezTo>
                  <a:pt x="6675630" y="1914168"/>
                  <a:pt x="6648136" y="1937060"/>
                  <a:pt x="6620890" y="1969241"/>
                </a:cubicBezTo>
                <a:lnTo>
                  <a:pt x="6620890" y="1892106"/>
                </a:lnTo>
                <a:lnTo>
                  <a:pt x="6431786" y="1892106"/>
                </a:lnTo>
                <a:lnTo>
                  <a:pt x="6431786" y="2420604"/>
                </a:lnTo>
                <a:lnTo>
                  <a:pt x="6634824" y="2420604"/>
                </a:lnTo>
                <a:lnTo>
                  <a:pt x="6634824" y="2150881"/>
                </a:lnTo>
                <a:cubicBezTo>
                  <a:pt x="6634824" y="2110738"/>
                  <a:pt x="6642315" y="2081874"/>
                  <a:pt x="6657296" y="2064291"/>
                </a:cubicBezTo>
                <a:cubicBezTo>
                  <a:pt x="6672277" y="2046708"/>
                  <a:pt x="6691421" y="2037916"/>
                  <a:pt x="6714728" y="2037916"/>
                </a:cubicBezTo>
                <a:cubicBezTo>
                  <a:pt x="6729040" y="2037916"/>
                  <a:pt x="6741522" y="2041980"/>
                  <a:pt x="6752175" y="2050108"/>
                </a:cubicBezTo>
                <a:cubicBezTo>
                  <a:pt x="6762828" y="2058236"/>
                  <a:pt x="6770318" y="2068936"/>
                  <a:pt x="6774647" y="2082206"/>
                </a:cubicBezTo>
                <a:cubicBezTo>
                  <a:pt x="6777311" y="2090500"/>
                  <a:pt x="6778643" y="2106259"/>
                  <a:pt x="6778643" y="2129482"/>
                </a:cubicBezTo>
                <a:lnTo>
                  <a:pt x="6778643" y="2420604"/>
                </a:lnTo>
                <a:lnTo>
                  <a:pt x="6981682" y="2420604"/>
                </a:lnTo>
                <a:lnTo>
                  <a:pt x="6981682" y="2147895"/>
                </a:lnTo>
                <a:cubicBezTo>
                  <a:pt x="6981682" y="2109743"/>
                  <a:pt x="6988957" y="2082040"/>
                  <a:pt x="7003505" y="2064789"/>
                </a:cubicBezTo>
                <a:cubicBezTo>
                  <a:pt x="7018053" y="2047537"/>
                  <a:pt x="7037229" y="2038911"/>
                  <a:pt x="7061033" y="2038911"/>
                </a:cubicBezTo>
                <a:cubicBezTo>
                  <a:pt x="7081198" y="2038911"/>
                  <a:pt x="7098058" y="2048035"/>
                  <a:pt x="7111614" y="2066282"/>
                </a:cubicBezTo>
                <a:cubicBezTo>
                  <a:pt x="7120872" y="2077893"/>
                  <a:pt x="7125501" y="2095643"/>
                  <a:pt x="7125501" y="2119530"/>
                </a:cubicBezTo>
                <a:lnTo>
                  <a:pt x="7125501" y="2420604"/>
                </a:lnTo>
                <a:lnTo>
                  <a:pt x="7328540" y="2420604"/>
                </a:lnTo>
                <a:lnTo>
                  <a:pt x="7328540" y="2088676"/>
                </a:lnTo>
                <a:cubicBezTo>
                  <a:pt x="7328540" y="2017015"/>
                  <a:pt x="7312638" y="1964348"/>
                  <a:pt x="7280833" y="1930674"/>
                </a:cubicBezTo>
                <a:cubicBezTo>
                  <a:pt x="7249027" y="1897000"/>
                  <a:pt x="7204798" y="1880163"/>
                  <a:pt x="7148144" y="1880163"/>
                </a:cubicBezTo>
                <a:cubicBezTo>
                  <a:pt x="7109712" y="1880163"/>
                  <a:pt x="7077409" y="1886383"/>
                  <a:pt x="7051236" y="1898824"/>
                </a:cubicBezTo>
                <a:cubicBezTo>
                  <a:pt x="7025063" y="1911266"/>
                  <a:pt x="6996072" y="1934738"/>
                  <a:pt x="6964265" y="1969241"/>
                </a:cubicBezTo>
                <a:cubicBezTo>
                  <a:pt x="6948651" y="1939714"/>
                  <a:pt x="6928551" y="1917486"/>
                  <a:pt x="6903964" y="1902557"/>
                </a:cubicBezTo>
                <a:cubicBezTo>
                  <a:pt x="6879377" y="1887627"/>
                  <a:pt x="6845986" y="1880163"/>
                  <a:pt x="6803790" y="1880163"/>
                </a:cubicBezTo>
                <a:close/>
                <a:moveTo>
                  <a:pt x="4726280" y="1880163"/>
                </a:moveTo>
                <a:cubicBezTo>
                  <a:pt x="4633718" y="1880163"/>
                  <a:pt x="4560233" y="1906289"/>
                  <a:pt x="4505824" y="1958542"/>
                </a:cubicBezTo>
                <a:cubicBezTo>
                  <a:pt x="4451415" y="2010794"/>
                  <a:pt x="4424210" y="2077230"/>
                  <a:pt x="4424210" y="2157848"/>
                </a:cubicBezTo>
                <a:cubicBezTo>
                  <a:pt x="4424210" y="2244438"/>
                  <a:pt x="4456391" y="2314440"/>
                  <a:pt x="4520753" y="2367854"/>
                </a:cubicBezTo>
                <a:cubicBezTo>
                  <a:pt x="4573172" y="2410983"/>
                  <a:pt x="4641846" y="2432548"/>
                  <a:pt x="4726778" y="2432548"/>
                </a:cubicBezTo>
                <a:cubicBezTo>
                  <a:pt x="4821993" y="2432548"/>
                  <a:pt x="4896558" y="2406587"/>
                  <a:pt x="4950469" y="2354666"/>
                </a:cubicBezTo>
                <a:cubicBezTo>
                  <a:pt x="5004380" y="2302745"/>
                  <a:pt x="5031336" y="2236144"/>
                  <a:pt x="5031336" y="2154862"/>
                </a:cubicBezTo>
                <a:cubicBezTo>
                  <a:pt x="5031336" y="2082538"/>
                  <a:pt x="5009606" y="2021660"/>
                  <a:pt x="4966145" y="1972227"/>
                </a:cubicBezTo>
                <a:cubicBezTo>
                  <a:pt x="4912067" y="1910851"/>
                  <a:pt x="4832113" y="1880163"/>
                  <a:pt x="4726280" y="1880163"/>
                </a:cubicBezTo>
                <a:close/>
                <a:moveTo>
                  <a:pt x="3590545" y="1880163"/>
                </a:moveTo>
                <a:cubicBezTo>
                  <a:pt x="3549075" y="1880163"/>
                  <a:pt x="3513908" y="1887710"/>
                  <a:pt x="3485045" y="1902806"/>
                </a:cubicBezTo>
                <a:cubicBezTo>
                  <a:pt x="3456181" y="1917901"/>
                  <a:pt x="3427650" y="1943032"/>
                  <a:pt x="3399450" y="1978199"/>
                </a:cubicBezTo>
                <a:lnTo>
                  <a:pt x="3399450" y="1892106"/>
                </a:lnTo>
                <a:lnTo>
                  <a:pt x="3210843" y="1892106"/>
                </a:lnTo>
                <a:lnTo>
                  <a:pt x="3210843" y="2420604"/>
                </a:lnTo>
                <a:lnTo>
                  <a:pt x="3413384" y="2420604"/>
                </a:lnTo>
                <a:lnTo>
                  <a:pt x="3413384" y="2166806"/>
                </a:lnTo>
                <a:cubicBezTo>
                  <a:pt x="3413384" y="2118700"/>
                  <a:pt x="3421014" y="2085358"/>
                  <a:pt x="3436276" y="2066779"/>
                </a:cubicBezTo>
                <a:cubicBezTo>
                  <a:pt x="3451536" y="2048201"/>
                  <a:pt x="3471442" y="2038911"/>
                  <a:pt x="3495993" y="2038911"/>
                </a:cubicBezTo>
                <a:cubicBezTo>
                  <a:pt x="3518221" y="2038911"/>
                  <a:pt x="3535472" y="2045795"/>
                  <a:pt x="3547748" y="2059563"/>
                </a:cubicBezTo>
                <a:cubicBezTo>
                  <a:pt x="3560023" y="2073332"/>
                  <a:pt x="3566160" y="2096804"/>
                  <a:pt x="3566160" y="2129980"/>
                </a:cubicBezTo>
                <a:lnTo>
                  <a:pt x="3566160" y="2420604"/>
                </a:lnTo>
                <a:lnTo>
                  <a:pt x="3769697" y="2420604"/>
                </a:lnTo>
                <a:lnTo>
                  <a:pt x="3769697" y="2084694"/>
                </a:lnTo>
                <a:cubicBezTo>
                  <a:pt x="3769697" y="2015024"/>
                  <a:pt x="3753856" y="1963518"/>
                  <a:pt x="3722172" y="1930176"/>
                </a:cubicBezTo>
                <a:cubicBezTo>
                  <a:pt x="3690488" y="1896834"/>
                  <a:pt x="3646613" y="1880163"/>
                  <a:pt x="3590545" y="1880163"/>
                </a:cubicBezTo>
                <a:close/>
                <a:moveTo>
                  <a:pt x="2807774" y="1880163"/>
                </a:moveTo>
                <a:cubicBezTo>
                  <a:pt x="2714549" y="1880163"/>
                  <a:pt x="2641478" y="1905708"/>
                  <a:pt x="2588562" y="1956800"/>
                </a:cubicBezTo>
                <a:cubicBezTo>
                  <a:pt x="2535646" y="2007891"/>
                  <a:pt x="2509188" y="2074742"/>
                  <a:pt x="2509188" y="2157351"/>
                </a:cubicBezTo>
                <a:cubicBezTo>
                  <a:pt x="2509188" y="2215409"/>
                  <a:pt x="2522376" y="2265920"/>
                  <a:pt x="2548751" y="2308883"/>
                </a:cubicBezTo>
                <a:cubicBezTo>
                  <a:pt x="2575126" y="2351846"/>
                  <a:pt x="2608385" y="2383198"/>
                  <a:pt x="2648528" y="2402938"/>
                </a:cubicBezTo>
                <a:cubicBezTo>
                  <a:pt x="2688671" y="2422678"/>
                  <a:pt x="2743744" y="2432548"/>
                  <a:pt x="2813746" y="2432548"/>
                </a:cubicBezTo>
                <a:cubicBezTo>
                  <a:pt x="2894365" y="2432548"/>
                  <a:pt x="2956238" y="2421019"/>
                  <a:pt x="2999367" y="2397961"/>
                </a:cubicBezTo>
                <a:cubicBezTo>
                  <a:pt x="3042497" y="2374904"/>
                  <a:pt x="3079322" y="2336834"/>
                  <a:pt x="3109844" y="2283752"/>
                </a:cubicBezTo>
                <a:lnTo>
                  <a:pt x="2910289" y="2265339"/>
                </a:lnTo>
                <a:cubicBezTo>
                  <a:pt x="2897682" y="2281264"/>
                  <a:pt x="2885904" y="2292378"/>
                  <a:pt x="2874957" y="2298681"/>
                </a:cubicBezTo>
                <a:cubicBezTo>
                  <a:pt x="2857041" y="2308634"/>
                  <a:pt x="2838131" y="2313611"/>
                  <a:pt x="2818225" y="2313611"/>
                </a:cubicBezTo>
                <a:cubicBezTo>
                  <a:pt x="2786707" y="2313611"/>
                  <a:pt x="2761161" y="2302165"/>
                  <a:pt x="2741588" y="2279273"/>
                </a:cubicBezTo>
                <a:cubicBezTo>
                  <a:pt x="2727654" y="2263349"/>
                  <a:pt x="2718862" y="2239130"/>
                  <a:pt x="2715213" y="2206617"/>
                </a:cubicBezTo>
                <a:lnTo>
                  <a:pt x="3121290" y="2206617"/>
                </a:lnTo>
                <a:lnTo>
                  <a:pt x="3121290" y="2183726"/>
                </a:lnTo>
                <a:cubicBezTo>
                  <a:pt x="3121290" y="2114055"/>
                  <a:pt x="3109844" y="2057490"/>
                  <a:pt x="3086952" y="2014029"/>
                </a:cubicBezTo>
                <a:cubicBezTo>
                  <a:pt x="3064061" y="1970568"/>
                  <a:pt x="3030719" y="1937392"/>
                  <a:pt x="2986926" y="1914500"/>
                </a:cubicBezTo>
                <a:cubicBezTo>
                  <a:pt x="2943133" y="1891609"/>
                  <a:pt x="2883416" y="1880163"/>
                  <a:pt x="2807774" y="1880163"/>
                </a:cubicBezTo>
                <a:close/>
                <a:moveTo>
                  <a:pt x="2158791" y="1880163"/>
                </a:moveTo>
                <a:cubicBezTo>
                  <a:pt x="2099074" y="1880163"/>
                  <a:pt x="2051466" y="1886377"/>
                  <a:pt x="2015967" y="1898805"/>
                </a:cubicBezTo>
                <a:cubicBezTo>
                  <a:pt x="1980469" y="1911233"/>
                  <a:pt x="1952600" y="1930041"/>
                  <a:pt x="1932363" y="1955229"/>
                </a:cubicBezTo>
                <a:cubicBezTo>
                  <a:pt x="1912125" y="1980417"/>
                  <a:pt x="1902007" y="2010413"/>
                  <a:pt x="1902007" y="2045217"/>
                </a:cubicBezTo>
                <a:cubicBezTo>
                  <a:pt x="1902007" y="2077035"/>
                  <a:pt x="1911379" y="2105373"/>
                  <a:pt x="1930124" y="2130229"/>
                </a:cubicBezTo>
                <a:cubicBezTo>
                  <a:pt x="1948868" y="2155085"/>
                  <a:pt x="1971925" y="2172733"/>
                  <a:pt x="1999296" y="2183174"/>
                </a:cubicBezTo>
                <a:cubicBezTo>
                  <a:pt x="2026667" y="2193614"/>
                  <a:pt x="2075518" y="2204964"/>
                  <a:pt x="2145852" y="2217223"/>
                </a:cubicBezTo>
                <a:cubicBezTo>
                  <a:pt x="2192962" y="2225507"/>
                  <a:pt x="2221991" y="2232464"/>
                  <a:pt x="2232939" y="2238093"/>
                </a:cubicBezTo>
                <a:cubicBezTo>
                  <a:pt x="2248201" y="2246045"/>
                  <a:pt x="2255831" y="2257310"/>
                  <a:pt x="2255831" y="2271886"/>
                </a:cubicBezTo>
                <a:cubicBezTo>
                  <a:pt x="2255831" y="2284804"/>
                  <a:pt x="2250025" y="2295569"/>
                  <a:pt x="2238414" y="2304179"/>
                </a:cubicBezTo>
                <a:cubicBezTo>
                  <a:pt x="2223484" y="2315775"/>
                  <a:pt x="2202417" y="2321573"/>
                  <a:pt x="2175213" y="2321573"/>
                </a:cubicBezTo>
                <a:cubicBezTo>
                  <a:pt x="2150331" y="2321573"/>
                  <a:pt x="2130425" y="2316431"/>
                  <a:pt x="2115496" y="2306146"/>
                </a:cubicBezTo>
                <a:cubicBezTo>
                  <a:pt x="2100566" y="2295861"/>
                  <a:pt x="2088955" y="2278776"/>
                  <a:pt x="2080661" y="2254889"/>
                </a:cubicBezTo>
                <a:lnTo>
                  <a:pt x="1879612" y="2273799"/>
                </a:lnTo>
                <a:cubicBezTo>
                  <a:pt x="1891224" y="2324559"/>
                  <a:pt x="1917516" y="2363707"/>
                  <a:pt x="1958489" y="2391243"/>
                </a:cubicBezTo>
                <a:cubicBezTo>
                  <a:pt x="1999462" y="2418779"/>
                  <a:pt x="2068220" y="2432548"/>
                  <a:pt x="2164762" y="2432548"/>
                </a:cubicBezTo>
                <a:cubicBezTo>
                  <a:pt x="2233105" y="2432548"/>
                  <a:pt x="2287100" y="2424014"/>
                  <a:pt x="2326745" y="2406946"/>
                </a:cubicBezTo>
                <a:cubicBezTo>
                  <a:pt x="2366392" y="2389879"/>
                  <a:pt x="2395420" y="2366927"/>
                  <a:pt x="2413833" y="2338092"/>
                </a:cubicBezTo>
                <a:cubicBezTo>
                  <a:pt x="2432246" y="2309258"/>
                  <a:pt x="2441453" y="2279595"/>
                  <a:pt x="2441453" y="2249104"/>
                </a:cubicBezTo>
                <a:cubicBezTo>
                  <a:pt x="2441453" y="2218944"/>
                  <a:pt x="2432744" y="2191271"/>
                  <a:pt x="2415326" y="2166083"/>
                </a:cubicBezTo>
                <a:cubicBezTo>
                  <a:pt x="2397908" y="2140895"/>
                  <a:pt x="2372778" y="2121506"/>
                  <a:pt x="2339933" y="2107917"/>
                </a:cubicBezTo>
                <a:cubicBezTo>
                  <a:pt x="2307089" y="2094327"/>
                  <a:pt x="2256992" y="2083722"/>
                  <a:pt x="2189645" y="2076102"/>
                </a:cubicBezTo>
                <a:cubicBezTo>
                  <a:pt x="2145188" y="2070799"/>
                  <a:pt x="2116325" y="2064835"/>
                  <a:pt x="2103055" y="2058210"/>
                </a:cubicBezTo>
                <a:cubicBezTo>
                  <a:pt x="2089784" y="2051586"/>
                  <a:pt x="2083149" y="2041814"/>
                  <a:pt x="2083149" y="2028896"/>
                </a:cubicBezTo>
                <a:cubicBezTo>
                  <a:pt x="2083149" y="2017300"/>
                  <a:pt x="2088374" y="2007444"/>
                  <a:pt x="2098825" y="1999329"/>
                </a:cubicBezTo>
                <a:cubicBezTo>
                  <a:pt x="2109275" y="1991214"/>
                  <a:pt x="2125946" y="1987156"/>
                  <a:pt x="2148838" y="1987156"/>
                </a:cubicBezTo>
                <a:cubicBezTo>
                  <a:pt x="2171397" y="1987156"/>
                  <a:pt x="2190640" y="1992465"/>
                  <a:pt x="2206565" y="2003081"/>
                </a:cubicBezTo>
                <a:cubicBezTo>
                  <a:pt x="2218176" y="2011043"/>
                  <a:pt x="2226470" y="2023484"/>
                  <a:pt x="2231447" y="2040404"/>
                </a:cubicBezTo>
                <a:lnTo>
                  <a:pt x="2423537" y="2021494"/>
                </a:lnTo>
                <a:cubicBezTo>
                  <a:pt x="2410267" y="1986990"/>
                  <a:pt x="2393596" y="1959620"/>
                  <a:pt x="2373524" y="1939382"/>
                </a:cubicBezTo>
                <a:cubicBezTo>
                  <a:pt x="2353453" y="1919145"/>
                  <a:pt x="2328405" y="1904216"/>
                  <a:pt x="2298380" y="1894594"/>
                </a:cubicBezTo>
                <a:cubicBezTo>
                  <a:pt x="2268356" y="1884973"/>
                  <a:pt x="2221826" y="1880163"/>
                  <a:pt x="2158791" y="1880163"/>
                </a:cubicBezTo>
                <a:close/>
                <a:moveTo>
                  <a:pt x="1512374" y="1880163"/>
                </a:moveTo>
                <a:cubicBezTo>
                  <a:pt x="1419149" y="1880163"/>
                  <a:pt x="1346078" y="1905708"/>
                  <a:pt x="1293162" y="1956800"/>
                </a:cubicBezTo>
                <a:cubicBezTo>
                  <a:pt x="1240246" y="2007891"/>
                  <a:pt x="1213788" y="2074742"/>
                  <a:pt x="1213788" y="2157351"/>
                </a:cubicBezTo>
                <a:cubicBezTo>
                  <a:pt x="1213788" y="2215409"/>
                  <a:pt x="1226975" y="2265920"/>
                  <a:pt x="1253351" y="2308883"/>
                </a:cubicBezTo>
                <a:cubicBezTo>
                  <a:pt x="1279726" y="2351846"/>
                  <a:pt x="1312985" y="2383198"/>
                  <a:pt x="1353128" y="2402938"/>
                </a:cubicBezTo>
                <a:cubicBezTo>
                  <a:pt x="1393272" y="2422678"/>
                  <a:pt x="1448344" y="2432548"/>
                  <a:pt x="1518346" y="2432548"/>
                </a:cubicBezTo>
                <a:cubicBezTo>
                  <a:pt x="1598964" y="2432548"/>
                  <a:pt x="1660838" y="2421019"/>
                  <a:pt x="1703967" y="2397961"/>
                </a:cubicBezTo>
                <a:cubicBezTo>
                  <a:pt x="1747096" y="2374904"/>
                  <a:pt x="1783922" y="2336834"/>
                  <a:pt x="1814444" y="2283752"/>
                </a:cubicBezTo>
                <a:lnTo>
                  <a:pt x="1614889" y="2265339"/>
                </a:lnTo>
                <a:cubicBezTo>
                  <a:pt x="1602282" y="2281264"/>
                  <a:pt x="1590505" y="2292378"/>
                  <a:pt x="1579556" y="2298681"/>
                </a:cubicBezTo>
                <a:cubicBezTo>
                  <a:pt x="1561641" y="2308634"/>
                  <a:pt x="1542731" y="2313611"/>
                  <a:pt x="1522825" y="2313611"/>
                </a:cubicBezTo>
                <a:cubicBezTo>
                  <a:pt x="1491307" y="2313611"/>
                  <a:pt x="1465762" y="2302165"/>
                  <a:pt x="1446187" y="2279273"/>
                </a:cubicBezTo>
                <a:cubicBezTo>
                  <a:pt x="1432254" y="2263349"/>
                  <a:pt x="1423462" y="2239130"/>
                  <a:pt x="1419812" y="2206617"/>
                </a:cubicBezTo>
                <a:lnTo>
                  <a:pt x="1825890" y="2206617"/>
                </a:lnTo>
                <a:lnTo>
                  <a:pt x="1825890" y="2183726"/>
                </a:lnTo>
                <a:cubicBezTo>
                  <a:pt x="1825890" y="2114055"/>
                  <a:pt x="1814444" y="2057490"/>
                  <a:pt x="1791553" y="2014029"/>
                </a:cubicBezTo>
                <a:cubicBezTo>
                  <a:pt x="1768661" y="1970568"/>
                  <a:pt x="1735319" y="1937392"/>
                  <a:pt x="1691526" y="1914500"/>
                </a:cubicBezTo>
                <a:cubicBezTo>
                  <a:pt x="1647733" y="1891609"/>
                  <a:pt x="1588016" y="1880163"/>
                  <a:pt x="1512374" y="1880163"/>
                </a:cubicBezTo>
                <a:close/>
                <a:moveTo>
                  <a:pt x="9046361" y="1691058"/>
                </a:moveTo>
                <a:lnTo>
                  <a:pt x="8843322" y="1795066"/>
                </a:lnTo>
                <a:lnTo>
                  <a:pt x="8843322" y="1892106"/>
                </a:lnTo>
                <a:lnTo>
                  <a:pt x="8768675" y="1892106"/>
                </a:lnTo>
                <a:lnTo>
                  <a:pt x="8768675" y="2040404"/>
                </a:lnTo>
                <a:lnTo>
                  <a:pt x="8843322" y="2040404"/>
                </a:lnTo>
                <a:lnTo>
                  <a:pt x="8843322" y="2226290"/>
                </a:lnTo>
                <a:cubicBezTo>
                  <a:pt x="8843322" y="2285266"/>
                  <a:pt x="8849045" y="2327924"/>
                  <a:pt x="8860491" y="2354266"/>
                </a:cubicBezTo>
                <a:cubicBezTo>
                  <a:pt x="8871936" y="2380607"/>
                  <a:pt x="8889603" y="2400240"/>
                  <a:pt x="8913490" y="2413163"/>
                </a:cubicBezTo>
                <a:cubicBezTo>
                  <a:pt x="8937377" y="2426086"/>
                  <a:pt x="8974534" y="2432548"/>
                  <a:pt x="9024962" y="2432548"/>
                </a:cubicBezTo>
                <a:cubicBezTo>
                  <a:pt x="9068423" y="2432548"/>
                  <a:pt x="9115202" y="2427074"/>
                  <a:pt x="9165298" y="2416125"/>
                </a:cubicBezTo>
                <a:lnTo>
                  <a:pt x="9150368" y="2276311"/>
                </a:lnTo>
                <a:cubicBezTo>
                  <a:pt x="9123495" y="2284921"/>
                  <a:pt x="9102594" y="2289226"/>
                  <a:pt x="9087665" y="2289226"/>
                </a:cubicBezTo>
                <a:cubicBezTo>
                  <a:pt x="9071077" y="2289226"/>
                  <a:pt x="9059466" y="2283597"/>
                  <a:pt x="9052830" y="2272337"/>
                </a:cubicBezTo>
                <a:cubicBezTo>
                  <a:pt x="9048517" y="2265054"/>
                  <a:pt x="9046361" y="2250156"/>
                  <a:pt x="9046361" y="2227643"/>
                </a:cubicBezTo>
                <a:lnTo>
                  <a:pt x="9046361" y="2040404"/>
                </a:lnTo>
                <a:lnTo>
                  <a:pt x="9157833" y="2040404"/>
                </a:lnTo>
                <a:lnTo>
                  <a:pt x="9157833" y="1892106"/>
                </a:lnTo>
                <a:lnTo>
                  <a:pt x="9046361" y="1892106"/>
                </a:lnTo>
                <a:close/>
                <a:moveTo>
                  <a:pt x="6094857" y="1691058"/>
                </a:moveTo>
                <a:lnTo>
                  <a:pt x="6094857" y="1828905"/>
                </a:lnTo>
                <a:lnTo>
                  <a:pt x="6297398" y="1828905"/>
                </a:lnTo>
                <a:lnTo>
                  <a:pt x="6297398" y="1691058"/>
                </a:lnTo>
                <a:close/>
                <a:moveTo>
                  <a:pt x="5132335" y="1691058"/>
                </a:moveTo>
                <a:lnTo>
                  <a:pt x="5132335" y="2420604"/>
                </a:lnTo>
                <a:lnTo>
                  <a:pt x="5335373" y="2420604"/>
                </a:lnTo>
                <a:lnTo>
                  <a:pt x="5335373" y="1691058"/>
                </a:lnTo>
                <a:close/>
                <a:moveTo>
                  <a:pt x="914727" y="1691058"/>
                </a:moveTo>
                <a:lnTo>
                  <a:pt x="914727" y="1943861"/>
                </a:lnTo>
                <a:cubicBezTo>
                  <a:pt x="894821" y="1922628"/>
                  <a:pt x="872013" y="1906704"/>
                  <a:pt x="846301" y="1896087"/>
                </a:cubicBezTo>
                <a:cubicBezTo>
                  <a:pt x="820589" y="1885471"/>
                  <a:pt x="791975" y="1880163"/>
                  <a:pt x="760457" y="1880163"/>
                </a:cubicBezTo>
                <a:cubicBezTo>
                  <a:pt x="695764" y="1880163"/>
                  <a:pt x="642433" y="1903386"/>
                  <a:pt x="600465" y="1949833"/>
                </a:cubicBezTo>
                <a:cubicBezTo>
                  <a:pt x="558497" y="1996280"/>
                  <a:pt x="537513" y="2063296"/>
                  <a:pt x="537513" y="2150881"/>
                </a:cubicBezTo>
                <a:cubicBezTo>
                  <a:pt x="537513" y="2229177"/>
                  <a:pt x="556506" y="2295696"/>
                  <a:pt x="594493" y="2350436"/>
                </a:cubicBezTo>
                <a:cubicBezTo>
                  <a:pt x="632480" y="2405177"/>
                  <a:pt x="687470" y="2432548"/>
                  <a:pt x="759462" y="2432548"/>
                </a:cubicBezTo>
                <a:cubicBezTo>
                  <a:pt x="795292" y="2432548"/>
                  <a:pt x="827805" y="2424917"/>
                  <a:pt x="857000" y="2409656"/>
                </a:cubicBezTo>
                <a:cubicBezTo>
                  <a:pt x="878897" y="2398044"/>
                  <a:pt x="903115" y="2375650"/>
                  <a:pt x="929656" y="2342474"/>
                </a:cubicBezTo>
                <a:lnTo>
                  <a:pt x="929656" y="2420604"/>
                </a:lnTo>
                <a:lnTo>
                  <a:pt x="1119259" y="2420604"/>
                </a:lnTo>
                <a:lnTo>
                  <a:pt x="1119259" y="1691058"/>
                </a:lnTo>
                <a:close/>
                <a:moveTo>
                  <a:pt x="5470290" y="660963"/>
                </a:moveTo>
                <a:cubicBezTo>
                  <a:pt x="5431085" y="660963"/>
                  <a:pt x="5397612" y="667764"/>
                  <a:pt x="5369871" y="681366"/>
                </a:cubicBezTo>
                <a:cubicBezTo>
                  <a:pt x="5342129" y="694968"/>
                  <a:pt x="5314636" y="717860"/>
                  <a:pt x="5287390" y="750041"/>
                </a:cubicBezTo>
                <a:lnTo>
                  <a:pt x="5287390" y="672906"/>
                </a:lnTo>
                <a:lnTo>
                  <a:pt x="5098286" y="672906"/>
                </a:lnTo>
                <a:lnTo>
                  <a:pt x="5098286" y="1201404"/>
                </a:lnTo>
                <a:lnTo>
                  <a:pt x="5301324" y="1201404"/>
                </a:lnTo>
                <a:lnTo>
                  <a:pt x="5301324" y="931681"/>
                </a:lnTo>
                <a:cubicBezTo>
                  <a:pt x="5301324" y="891538"/>
                  <a:pt x="5308815" y="862674"/>
                  <a:pt x="5323796" y="845091"/>
                </a:cubicBezTo>
                <a:cubicBezTo>
                  <a:pt x="5338777" y="827508"/>
                  <a:pt x="5357921" y="818716"/>
                  <a:pt x="5381227" y="818716"/>
                </a:cubicBezTo>
                <a:cubicBezTo>
                  <a:pt x="5395540" y="818716"/>
                  <a:pt x="5408022" y="822780"/>
                  <a:pt x="5418675" y="830908"/>
                </a:cubicBezTo>
                <a:cubicBezTo>
                  <a:pt x="5429328" y="839036"/>
                  <a:pt x="5436818" y="849736"/>
                  <a:pt x="5441147" y="863006"/>
                </a:cubicBezTo>
                <a:cubicBezTo>
                  <a:pt x="5443811" y="871300"/>
                  <a:pt x="5445143" y="887059"/>
                  <a:pt x="5445143" y="910282"/>
                </a:cubicBezTo>
                <a:lnTo>
                  <a:pt x="5445143" y="1201404"/>
                </a:lnTo>
                <a:lnTo>
                  <a:pt x="5648182" y="1201404"/>
                </a:lnTo>
                <a:lnTo>
                  <a:pt x="5648182" y="928695"/>
                </a:lnTo>
                <a:cubicBezTo>
                  <a:pt x="5648182" y="890542"/>
                  <a:pt x="5655456" y="862840"/>
                  <a:pt x="5670005" y="845589"/>
                </a:cubicBezTo>
                <a:cubicBezTo>
                  <a:pt x="5684553" y="828337"/>
                  <a:pt x="5703729" y="819711"/>
                  <a:pt x="5727533" y="819711"/>
                </a:cubicBezTo>
                <a:cubicBezTo>
                  <a:pt x="5747698" y="819711"/>
                  <a:pt x="5764558" y="828835"/>
                  <a:pt x="5778114" y="847082"/>
                </a:cubicBezTo>
                <a:cubicBezTo>
                  <a:pt x="5787372" y="858693"/>
                  <a:pt x="5792001" y="876443"/>
                  <a:pt x="5792001" y="900330"/>
                </a:cubicBezTo>
                <a:lnTo>
                  <a:pt x="5792001" y="1201404"/>
                </a:lnTo>
                <a:lnTo>
                  <a:pt x="5995040" y="1201404"/>
                </a:lnTo>
                <a:lnTo>
                  <a:pt x="5995040" y="869476"/>
                </a:lnTo>
                <a:cubicBezTo>
                  <a:pt x="5995040" y="797815"/>
                  <a:pt x="5979137" y="745148"/>
                  <a:pt x="5947332" y="711474"/>
                </a:cubicBezTo>
                <a:cubicBezTo>
                  <a:pt x="5915527" y="677800"/>
                  <a:pt x="5871298" y="660963"/>
                  <a:pt x="5814644" y="660963"/>
                </a:cubicBezTo>
                <a:cubicBezTo>
                  <a:pt x="5776211" y="660963"/>
                  <a:pt x="5743908" y="667183"/>
                  <a:pt x="5717736" y="679624"/>
                </a:cubicBezTo>
                <a:cubicBezTo>
                  <a:pt x="5691563" y="692065"/>
                  <a:pt x="5662572" y="715538"/>
                  <a:pt x="5630765" y="750041"/>
                </a:cubicBezTo>
                <a:cubicBezTo>
                  <a:pt x="5615151" y="720514"/>
                  <a:pt x="5595051" y="698286"/>
                  <a:pt x="5570464" y="683357"/>
                </a:cubicBezTo>
                <a:cubicBezTo>
                  <a:pt x="5545877" y="668427"/>
                  <a:pt x="5512486" y="660963"/>
                  <a:pt x="5470290" y="660963"/>
                </a:cubicBezTo>
                <a:close/>
                <a:moveTo>
                  <a:pt x="4376306" y="471858"/>
                </a:moveTo>
                <a:lnTo>
                  <a:pt x="4376306" y="1201404"/>
                </a:lnTo>
                <a:lnTo>
                  <a:pt x="4991394" y="1201404"/>
                </a:lnTo>
                <a:lnTo>
                  <a:pt x="4991394" y="1036186"/>
                </a:lnTo>
                <a:lnTo>
                  <a:pt x="4602237" y="1036186"/>
                </a:lnTo>
                <a:lnTo>
                  <a:pt x="4602237" y="892367"/>
                </a:lnTo>
                <a:lnTo>
                  <a:pt x="4953076" y="892367"/>
                </a:lnTo>
                <a:lnTo>
                  <a:pt x="4953076" y="743572"/>
                </a:lnTo>
                <a:lnTo>
                  <a:pt x="4602237" y="743572"/>
                </a:lnTo>
                <a:lnTo>
                  <a:pt x="4602237" y="627621"/>
                </a:lnTo>
                <a:lnTo>
                  <a:pt x="4980446" y="627621"/>
                </a:lnTo>
                <a:lnTo>
                  <a:pt x="4980446" y="471858"/>
                </a:lnTo>
                <a:close/>
                <a:moveTo>
                  <a:pt x="0" y="0"/>
                </a:moveTo>
                <a:lnTo>
                  <a:pt x="10267406" y="0"/>
                </a:lnTo>
                <a:lnTo>
                  <a:pt x="10267406" y="2960914"/>
                </a:lnTo>
                <a:lnTo>
                  <a:pt x="0" y="296091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itulo">
            <a:extLst>
              <a:ext uri="{FF2B5EF4-FFF2-40B4-BE49-F238E27FC236}">
                <a16:creationId xmlns:a16="http://schemas.microsoft.com/office/drawing/2014/main" id="{8DD19977-2077-4F95-9926-5CE700DC7D09}"/>
              </a:ext>
            </a:extLst>
          </p:cNvPr>
          <p:cNvSpPr txBox="1"/>
          <p:nvPr/>
        </p:nvSpPr>
        <p:spPr>
          <a:xfrm>
            <a:off x="3498850" y="66205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Sistema Mobile</a:t>
            </a:r>
          </a:p>
        </p:txBody>
      </p:sp>
    </p:spTree>
    <p:extLst>
      <p:ext uri="{BB962C8B-B14F-4D97-AF65-F5344CB8AC3E}">
        <p14:creationId xmlns:p14="http://schemas.microsoft.com/office/powerpoint/2010/main" val="424105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2.9629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13FAC62D-909C-46A0-84D4-F42724043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00" name="Titulo">
            <a:extLst>
              <a:ext uri="{FF2B5EF4-FFF2-40B4-BE49-F238E27FC236}">
                <a16:creationId xmlns:a16="http://schemas.microsoft.com/office/drawing/2014/main" id="{1FE40DB1-5B67-447C-B48E-088B1258F4B7}"/>
              </a:ext>
            </a:extLst>
          </p:cNvPr>
          <p:cNvSpPr txBox="1"/>
          <p:nvPr/>
        </p:nvSpPr>
        <p:spPr>
          <a:xfrm>
            <a:off x="3498850" y="2967335"/>
            <a:ext cx="5194300" cy="923330"/>
          </a:xfrm>
          <a:prstGeom prst="rect">
            <a:avLst/>
          </a:prstGeom>
          <a:noFill/>
          <a:ln w="76200" cap="rnd" cmpd="sng">
            <a:solidFill>
              <a:schemeClr val="accent6"/>
            </a:solidFill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accent6"/>
                </a:solidFill>
                <a:latin typeface="Gill Sans MT" panose="020B0502020104020203" pitchFamily="34" charset="0"/>
              </a:rPr>
              <a:t>Agradecimentos</a:t>
            </a:r>
          </a:p>
        </p:txBody>
      </p:sp>
      <p:sp>
        <p:nvSpPr>
          <p:cNvPr id="202" name="FundoFake">
            <a:extLst>
              <a:ext uri="{FF2B5EF4-FFF2-40B4-BE49-F238E27FC236}">
                <a16:creationId xmlns:a16="http://schemas.microsoft.com/office/drawing/2014/main" id="{87586CB7-38D2-41BA-A3C3-DE17F101D364}"/>
              </a:ext>
            </a:extLst>
          </p:cNvPr>
          <p:cNvSpPr/>
          <p:nvPr/>
        </p:nvSpPr>
        <p:spPr>
          <a:xfrm>
            <a:off x="1446" y="-8094"/>
            <a:ext cx="12192000" cy="6858000"/>
          </a:xfrm>
          <a:custGeom>
            <a:avLst/>
            <a:gdLst>
              <a:gd name="connsiteX0" fmla="*/ 2961000 w 12192000"/>
              <a:gd name="connsiteY0" fmla="*/ 2916694 h 6858000"/>
              <a:gd name="connsiteX1" fmla="*/ 2961000 w 12192000"/>
              <a:gd name="connsiteY1" fmla="*/ 3949063 h 6858000"/>
              <a:gd name="connsiteX2" fmla="*/ 10864197 w 12192000"/>
              <a:gd name="connsiteY2" fmla="*/ 3949063 h 6858000"/>
              <a:gd name="connsiteX3" fmla="*/ 10864197 w 12192000"/>
              <a:gd name="connsiteY3" fmla="*/ 291669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961000" y="2916694"/>
                </a:moveTo>
                <a:lnTo>
                  <a:pt x="2961000" y="3949063"/>
                </a:lnTo>
                <a:lnTo>
                  <a:pt x="10864197" y="3949063"/>
                </a:lnTo>
                <a:lnTo>
                  <a:pt x="10864197" y="291669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8ECF126-1F4B-463C-9C81-6224974B6FAD}"/>
              </a:ext>
            </a:extLst>
          </p:cNvPr>
          <p:cNvCxnSpPr/>
          <p:nvPr/>
        </p:nvCxnSpPr>
        <p:spPr>
          <a:xfrm>
            <a:off x="11782694" y="0"/>
            <a:ext cx="0" cy="11582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EAEC456-6209-48BC-A9A4-C136990916E5}"/>
              </a:ext>
            </a:extLst>
          </p:cNvPr>
          <p:cNvCxnSpPr>
            <a:cxnSpLocks/>
          </p:cNvCxnSpPr>
          <p:nvPr/>
        </p:nvCxnSpPr>
        <p:spPr>
          <a:xfrm flipV="1">
            <a:off x="11701627" y="1158242"/>
            <a:ext cx="81067" cy="81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1073812-CB19-4450-98DE-3F2640340302}"/>
              </a:ext>
            </a:extLst>
          </p:cNvPr>
          <p:cNvCxnSpPr/>
          <p:nvPr/>
        </p:nvCxnSpPr>
        <p:spPr>
          <a:xfrm flipV="1">
            <a:off x="11700703" y="1230902"/>
            <a:ext cx="0" cy="80129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656523E-B6B6-42AE-8757-D258433FC92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700508" y="2032195"/>
            <a:ext cx="72662" cy="7266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2D40FD5-CFEA-4097-BE78-422763C59265}"/>
              </a:ext>
            </a:extLst>
          </p:cNvPr>
          <p:cNvCxnSpPr>
            <a:cxnSpLocks/>
          </p:cNvCxnSpPr>
          <p:nvPr/>
        </p:nvCxnSpPr>
        <p:spPr>
          <a:xfrm>
            <a:off x="11773170" y="2102474"/>
            <a:ext cx="0" cy="52149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B3DF2DA-C291-416B-8E35-3122240332B3}"/>
              </a:ext>
            </a:extLst>
          </p:cNvPr>
          <p:cNvCxnSpPr>
            <a:cxnSpLocks/>
          </p:cNvCxnSpPr>
          <p:nvPr/>
        </p:nvCxnSpPr>
        <p:spPr>
          <a:xfrm flipV="1">
            <a:off x="12049806" y="0"/>
            <a:ext cx="0" cy="11582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02AA132-B15C-4194-BA9E-28D897382DE3}"/>
              </a:ext>
            </a:extLst>
          </p:cNvPr>
          <p:cNvCxnSpPr/>
          <p:nvPr/>
        </p:nvCxnSpPr>
        <p:spPr>
          <a:xfrm flipV="1">
            <a:off x="11806918" y="1158240"/>
            <a:ext cx="241935" cy="241935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E52357D6-A178-4144-84E9-24133EC74506}"/>
              </a:ext>
            </a:extLst>
          </p:cNvPr>
          <p:cNvCxnSpPr>
            <a:cxnSpLocks/>
          </p:cNvCxnSpPr>
          <p:nvPr/>
        </p:nvCxnSpPr>
        <p:spPr>
          <a:xfrm flipV="1">
            <a:off x="11806918" y="1393424"/>
            <a:ext cx="0" cy="4762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5AEC12F-7A6D-4A00-94F8-6CC61F81B935}"/>
              </a:ext>
            </a:extLst>
          </p:cNvPr>
          <p:cNvCxnSpPr>
            <a:cxnSpLocks/>
          </p:cNvCxnSpPr>
          <p:nvPr/>
        </p:nvCxnSpPr>
        <p:spPr>
          <a:xfrm flipV="1">
            <a:off x="10989470" y="1"/>
            <a:ext cx="0" cy="75564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4B369028-1FA5-413F-8B98-72B232CB99D9}"/>
              </a:ext>
            </a:extLst>
          </p:cNvPr>
          <p:cNvCxnSpPr>
            <a:cxnSpLocks/>
          </p:cNvCxnSpPr>
          <p:nvPr/>
        </p:nvCxnSpPr>
        <p:spPr>
          <a:xfrm flipH="1" flipV="1">
            <a:off x="10986389" y="748168"/>
            <a:ext cx="229331" cy="22933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5A739FEC-7216-4FE0-BC15-EE66F6B487D4}"/>
              </a:ext>
            </a:extLst>
          </p:cNvPr>
          <p:cNvCxnSpPr>
            <a:cxnSpLocks/>
          </p:cNvCxnSpPr>
          <p:nvPr/>
        </p:nvCxnSpPr>
        <p:spPr>
          <a:xfrm flipV="1">
            <a:off x="11216550" y="978748"/>
            <a:ext cx="0" cy="4252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5E0CD81-8AAC-4F5F-989D-3646E4431F66}"/>
              </a:ext>
            </a:extLst>
          </p:cNvPr>
          <p:cNvCxnSpPr>
            <a:cxnSpLocks/>
          </p:cNvCxnSpPr>
          <p:nvPr/>
        </p:nvCxnSpPr>
        <p:spPr>
          <a:xfrm flipV="1">
            <a:off x="11104563" y="1"/>
            <a:ext cx="0" cy="4345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177A9615-49F8-4AB5-85C2-CF92E2B288DF}"/>
              </a:ext>
            </a:extLst>
          </p:cNvPr>
          <p:cNvCxnSpPr>
            <a:cxnSpLocks/>
          </p:cNvCxnSpPr>
          <p:nvPr/>
        </p:nvCxnSpPr>
        <p:spPr>
          <a:xfrm>
            <a:off x="11104563" y="434505"/>
            <a:ext cx="554037" cy="20438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EE2EE32-DF17-405A-AB33-92D3CF505337}"/>
              </a:ext>
            </a:extLst>
          </p:cNvPr>
          <p:cNvCxnSpPr>
            <a:cxnSpLocks/>
          </p:cNvCxnSpPr>
          <p:nvPr/>
        </p:nvCxnSpPr>
        <p:spPr>
          <a:xfrm flipV="1">
            <a:off x="11658600" y="638886"/>
            <a:ext cx="0" cy="4345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15001BA0-E0FA-4EF3-89F9-23A95EE04379}"/>
              </a:ext>
            </a:extLst>
          </p:cNvPr>
          <p:cNvCxnSpPr>
            <a:cxnSpLocks/>
          </p:cNvCxnSpPr>
          <p:nvPr/>
        </p:nvCxnSpPr>
        <p:spPr>
          <a:xfrm flipV="1">
            <a:off x="10916445" y="2"/>
            <a:ext cx="0" cy="8858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7B781991-B59C-4831-87A6-4203C26ED54B}"/>
              </a:ext>
            </a:extLst>
          </p:cNvPr>
          <p:cNvCxnSpPr>
            <a:cxnSpLocks/>
          </p:cNvCxnSpPr>
          <p:nvPr/>
        </p:nvCxnSpPr>
        <p:spPr>
          <a:xfrm flipH="1" flipV="1">
            <a:off x="10913271" y="880442"/>
            <a:ext cx="107969" cy="10796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57B3E894-08D6-4B89-8C85-5C03452849AE}"/>
              </a:ext>
            </a:extLst>
          </p:cNvPr>
          <p:cNvCxnSpPr>
            <a:cxnSpLocks/>
          </p:cNvCxnSpPr>
          <p:nvPr/>
        </p:nvCxnSpPr>
        <p:spPr>
          <a:xfrm flipV="1">
            <a:off x="11021240" y="988411"/>
            <a:ext cx="0" cy="16982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AFB61646-6A9A-4F36-8BAE-69191FBA752D}"/>
              </a:ext>
            </a:extLst>
          </p:cNvPr>
          <p:cNvCxnSpPr>
            <a:cxnSpLocks/>
          </p:cNvCxnSpPr>
          <p:nvPr/>
        </p:nvCxnSpPr>
        <p:spPr>
          <a:xfrm rot="16200000">
            <a:off x="10913271" y="1158240"/>
            <a:ext cx="107969" cy="10796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15D1F02E-6FBB-45AF-A870-70EA0CC50A60}"/>
              </a:ext>
            </a:extLst>
          </p:cNvPr>
          <p:cNvCxnSpPr>
            <a:cxnSpLocks/>
          </p:cNvCxnSpPr>
          <p:nvPr/>
        </p:nvCxnSpPr>
        <p:spPr>
          <a:xfrm flipV="1">
            <a:off x="10913271" y="1266209"/>
            <a:ext cx="0" cy="16571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9DDFAD05-D0A4-4A3E-AB81-3B778B1EB333}"/>
              </a:ext>
            </a:extLst>
          </p:cNvPr>
          <p:cNvCxnSpPr>
            <a:cxnSpLocks/>
          </p:cNvCxnSpPr>
          <p:nvPr/>
        </p:nvCxnSpPr>
        <p:spPr>
          <a:xfrm flipV="1">
            <a:off x="10865645" y="-8406"/>
            <a:ext cx="0" cy="102768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9B563BC3-DA5D-4E68-A319-389662899FD4}"/>
              </a:ext>
            </a:extLst>
          </p:cNvPr>
          <p:cNvCxnSpPr>
            <a:cxnSpLocks/>
          </p:cNvCxnSpPr>
          <p:nvPr/>
        </p:nvCxnSpPr>
        <p:spPr>
          <a:xfrm flipV="1">
            <a:off x="10824149" y="1019281"/>
            <a:ext cx="41496" cy="414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0F92AF03-7C17-4FC5-9097-2D3431A788EB}"/>
              </a:ext>
            </a:extLst>
          </p:cNvPr>
          <p:cNvCxnSpPr>
            <a:cxnSpLocks/>
          </p:cNvCxnSpPr>
          <p:nvPr/>
        </p:nvCxnSpPr>
        <p:spPr>
          <a:xfrm flipV="1">
            <a:off x="10824149" y="1060776"/>
            <a:ext cx="0" cy="1701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1F75F282-8CB1-499C-9291-AC90937D890E}"/>
              </a:ext>
            </a:extLst>
          </p:cNvPr>
          <p:cNvCxnSpPr>
            <a:cxnSpLocks/>
          </p:cNvCxnSpPr>
          <p:nvPr/>
        </p:nvCxnSpPr>
        <p:spPr>
          <a:xfrm flipV="1">
            <a:off x="10789445" y="91203"/>
            <a:ext cx="0" cy="79385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9FF83638-E534-4ECB-86B2-164BDAD1CE00}"/>
              </a:ext>
            </a:extLst>
          </p:cNvPr>
          <p:cNvCxnSpPr>
            <a:cxnSpLocks/>
          </p:cNvCxnSpPr>
          <p:nvPr/>
        </p:nvCxnSpPr>
        <p:spPr>
          <a:xfrm flipH="1" flipV="1">
            <a:off x="10745014" y="46771"/>
            <a:ext cx="44431" cy="4443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3BC262D1-C42C-49AF-9C64-043CEAC85FFF}"/>
              </a:ext>
            </a:extLst>
          </p:cNvPr>
          <p:cNvCxnSpPr>
            <a:cxnSpLocks/>
          </p:cNvCxnSpPr>
          <p:nvPr/>
        </p:nvCxnSpPr>
        <p:spPr>
          <a:xfrm flipV="1">
            <a:off x="10745014" y="-120180"/>
            <a:ext cx="0" cy="1701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9D177D42-04EE-4BB7-88E0-238141971093}"/>
              </a:ext>
            </a:extLst>
          </p:cNvPr>
          <p:cNvCxnSpPr>
            <a:cxnSpLocks/>
          </p:cNvCxnSpPr>
          <p:nvPr/>
        </p:nvCxnSpPr>
        <p:spPr>
          <a:xfrm flipV="1">
            <a:off x="10747948" y="883617"/>
            <a:ext cx="41496" cy="414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73D5994B-37ED-47A3-B78C-A5D697D7D809}"/>
              </a:ext>
            </a:extLst>
          </p:cNvPr>
          <p:cNvCxnSpPr>
            <a:cxnSpLocks/>
          </p:cNvCxnSpPr>
          <p:nvPr/>
        </p:nvCxnSpPr>
        <p:spPr>
          <a:xfrm flipV="1">
            <a:off x="10745014" y="925112"/>
            <a:ext cx="0" cy="3540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A85BC40B-8293-4802-9AC1-B220B32E448D}"/>
              </a:ext>
            </a:extLst>
          </p:cNvPr>
          <p:cNvCxnSpPr>
            <a:cxnSpLocks/>
          </p:cNvCxnSpPr>
          <p:nvPr/>
        </p:nvCxnSpPr>
        <p:spPr>
          <a:xfrm flipV="1">
            <a:off x="10662465" y="-8405"/>
            <a:ext cx="0" cy="28780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DE8C7EFC-EEFC-49A1-BB30-AB2443E5A7E9}"/>
              </a:ext>
            </a:extLst>
          </p:cNvPr>
          <p:cNvCxnSpPr>
            <a:cxnSpLocks/>
          </p:cNvCxnSpPr>
          <p:nvPr/>
        </p:nvCxnSpPr>
        <p:spPr>
          <a:xfrm flipV="1">
            <a:off x="10550527" y="274185"/>
            <a:ext cx="110763" cy="110762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FA3362E3-ED68-4621-BCAC-9C8399E0A2C5}"/>
              </a:ext>
            </a:extLst>
          </p:cNvPr>
          <p:cNvCxnSpPr>
            <a:cxnSpLocks/>
          </p:cNvCxnSpPr>
          <p:nvPr/>
        </p:nvCxnSpPr>
        <p:spPr>
          <a:xfrm flipV="1">
            <a:off x="10550527" y="377825"/>
            <a:ext cx="0" cy="37034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511F12CF-BA22-4779-9BD7-840BBE9D7C9B}"/>
              </a:ext>
            </a:extLst>
          </p:cNvPr>
          <p:cNvCxnSpPr>
            <a:cxnSpLocks/>
          </p:cNvCxnSpPr>
          <p:nvPr/>
        </p:nvCxnSpPr>
        <p:spPr>
          <a:xfrm flipH="1" flipV="1">
            <a:off x="10549714" y="746147"/>
            <a:ext cx="110763" cy="110762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7EBDF0E9-4113-4986-B900-FFA005B1B83D}"/>
              </a:ext>
            </a:extLst>
          </p:cNvPr>
          <p:cNvCxnSpPr>
            <a:cxnSpLocks/>
          </p:cNvCxnSpPr>
          <p:nvPr/>
        </p:nvCxnSpPr>
        <p:spPr>
          <a:xfrm flipV="1">
            <a:off x="10660477" y="858130"/>
            <a:ext cx="0" cy="2151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6FA70E1F-9526-44C1-B3A5-E43C06A16F2C}"/>
              </a:ext>
            </a:extLst>
          </p:cNvPr>
          <p:cNvCxnSpPr>
            <a:cxnSpLocks/>
          </p:cNvCxnSpPr>
          <p:nvPr/>
        </p:nvCxnSpPr>
        <p:spPr>
          <a:xfrm flipV="1">
            <a:off x="11580813" y="-217252"/>
            <a:ext cx="0" cy="4345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F3A38A3C-3B7C-4F8F-9830-3FEF13E05AEB}"/>
              </a:ext>
            </a:extLst>
          </p:cNvPr>
          <p:cNvCxnSpPr>
            <a:cxnSpLocks/>
          </p:cNvCxnSpPr>
          <p:nvPr/>
        </p:nvCxnSpPr>
        <p:spPr>
          <a:xfrm flipV="1">
            <a:off x="11464782" y="212463"/>
            <a:ext cx="115554" cy="11555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C896CC2E-362D-4ADC-BACB-0ADD15C352E9}"/>
              </a:ext>
            </a:extLst>
          </p:cNvPr>
          <p:cNvCxnSpPr>
            <a:cxnSpLocks/>
          </p:cNvCxnSpPr>
          <p:nvPr/>
        </p:nvCxnSpPr>
        <p:spPr>
          <a:xfrm flipV="1">
            <a:off x="11467089" y="320431"/>
            <a:ext cx="0" cy="9009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2E0E1132-B5B3-4659-835E-E2A397FCCCC1}"/>
              </a:ext>
            </a:extLst>
          </p:cNvPr>
          <p:cNvCxnSpPr>
            <a:cxnSpLocks/>
          </p:cNvCxnSpPr>
          <p:nvPr/>
        </p:nvCxnSpPr>
        <p:spPr>
          <a:xfrm flipV="1">
            <a:off x="10455296" y="-8406"/>
            <a:ext cx="0" cy="28780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3FE31C2C-17CD-44B3-9BD7-A4755672E18F}"/>
              </a:ext>
            </a:extLst>
          </p:cNvPr>
          <p:cNvCxnSpPr>
            <a:cxnSpLocks/>
          </p:cNvCxnSpPr>
          <p:nvPr/>
        </p:nvCxnSpPr>
        <p:spPr>
          <a:xfrm flipV="1">
            <a:off x="10271922" y="275635"/>
            <a:ext cx="183962" cy="678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Elipse 73">
            <a:extLst>
              <a:ext uri="{FF2B5EF4-FFF2-40B4-BE49-F238E27FC236}">
                <a16:creationId xmlns:a16="http://schemas.microsoft.com/office/drawing/2014/main" id="{EACD871C-B1E9-4837-A32D-4DD9186EC560}"/>
              </a:ext>
            </a:extLst>
          </p:cNvPr>
          <p:cNvSpPr/>
          <p:nvPr/>
        </p:nvSpPr>
        <p:spPr>
          <a:xfrm>
            <a:off x="10245543" y="310907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0378CDB7-6ABE-472D-80A8-20E4E7FF16F0}"/>
              </a:ext>
            </a:extLst>
          </p:cNvPr>
          <p:cNvSpPr/>
          <p:nvPr/>
        </p:nvSpPr>
        <p:spPr>
          <a:xfrm>
            <a:off x="10627059" y="106634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303D9F07-0273-4140-96FE-74B4EF76C74C}"/>
              </a:ext>
            </a:extLst>
          </p:cNvPr>
          <p:cNvSpPr/>
          <p:nvPr/>
        </p:nvSpPr>
        <p:spPr>
          <a:xfrm>
            <a:off x="10712480" y="1249201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4F3E657A-068E-470A-9D34-24B326B7945C}"/>
              </a:ext>
            </a:extLst>
          </p:cNvPr>
          <p:cNvSpPr/>
          <p:nvPr/>
        </p:nvSpPr>
        <p:spPr>
          <a:xfrm>
            <a:off x="10791615" y="1174239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3E1841F9-1896-4E46-979A-8E33F290E90E}"/>
              </a:ext>
            </a:extLst>
          </p:cNvPr>
          <p:cNvSpPr/>
          <p:nvPr/>
        </p:nvSpPr>
        <p:spPr>
          <a:xfrm>
            <a:off x="10880737" y="1430970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E560721C-5B37-4D2A-B4E6-476E9BDDA923}"/>
              </a:ext>
            </a:extLst>
          </p:cNvPr>
          <p:cNvSpPr/>
          <p:nvPr/>
        </p:nvSpPr>
        <p:spPr>
          <a:xfrm>
            <a:off x="11184016" y="1367641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B70D30BE-77C0-4FB8-B47A-819EF0D866F9}"/>
              </a:ext>
            </a:extLst>
          </p:cNvPr>
          <p:cNvSpPr/>
          <p:nvPr/>
        </p:nvSpPr>
        <p:spPr>
          <a:xfrm>
            <a:off x="11626066" y="106634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B9FB042C-919A-4CCD-9ADB-AA4289B99074}"/>
              </a:ext>
            </a:extLst>
          </p:cNvPr>
          <p:cNvSpPr/>
          <p:nvPr/>
        </p:nvSpPr>
        <p:spPr>
          <a:xfrm>
            <a:off x="11434555" y="414947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80DE64FE-6B48-4EE5-A82A-C4B7A0BB70D3}"/>
              </a:ext>
            </a:extLst>
          </p:cNvPr>
          <p:cNvSpPr/>
          <p:nvPr/>
        </p:nvSpPr>
        <p:spPr>
          <a:xfrm>
            <a:off x="11743017" y="2591434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6A582D72-A311-46AE-BCD2-3534AB6177B3}"/>
              </a:ext>
            </a:extLst>
          </p:cNvPr>
          <p:cNvSpPr/>
          <p:nvPr/>
        </p:nvSpPr>
        <p:spPr>
          <a:xfrm>
            <a:off x="11775551" y="186500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C339FE99-B214-4D3B-B746-50EEAFD19C57}"/>
              </a:ext>
            </a:extLst>
          </p:cNvPr>
          <p:cNvCxnSpPr/>
          <p:nvPr/>
        </p:nvCxnSpPr>
        <p:spPr>
          <a:xfrm flipV="1">
            <a:off x="611186" y="4210050"/>
            <a:ext cx="0" cy="26479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F6DE2C0D-7D3E-4AB1-8586-F9C8C5899BAC}"/>
              </a:ext>
            </a:extLst>
          </p:cNvPr>
          <p:cNvCxnSpPr/>
          <p:nvPr/>
        </p:nvCxnSpPr>
        <p:spPr>
          <a:xfrm flipH="1" flipV="1">
            <a:off x="271463" y="3875090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CF88CE3D-CBEA-4D9F-A9EC-CC5F4D06AB2E}"/>
              </a:ext>
            </a:extLst>
          </p:cNvPr>
          <p:cNvCxnSpPr/>
          <p:nvPr/>
        </p:nvCxnSpPr>
        <p:spPr>
          <a:xfrm flipV="1">
            <a:off x="276225" y="3321050"/>
            <a:ext cx="0" cy="5664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C578E0BA-955C-433B-84AE-20E82215445B}"/>
              </a:ext>
            </a:extLst>
          </p:cNvPr>
          <p:cNvCxnSpPr>
            <a:cxnSpLocks/>
          </p:cNvCxnSpPr>
          <p:nvPr/>
        </p:nvCxnSpPr>
        <p:spPr>
          <a:xfrm flipV="1">
            <a:off x="763586" y="3814763"/>
            <a:ext cx="0" cy="319563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12D149C4-DF99-45E5-94C9-7C2D57C7B2BE}"/>
              </a:ext>
            </a:extLst>
          </p:cNvPr>
          <p:cNvCxnSpPr/>
          <p:nvPr/>
        </p:nvCxnSpPr>
        <p:spPr>
          <a:xfrm flipH="1" flipV="1">
            <a:off x="423863" y="3475040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666BEF07-A371-4B64-9964-ED42E02B5311}"/>
              </a:ext>
            </a:extLst>
          </p:cNvPr>
          <p:cNvCxnSpPr/>
          <p:nvPr/>
        </p:nvCxnSpPr>
        <p:spPr>
          <a:xfrm flipV="1">
            <a:off x="423863" y="2908600"/>
            <a:ext cx="0" cy="5664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C9BB2963-690F-457C-92E8-5488459B5579}"/>
              </a:ext>
            </a:extLst>
          </p:cNvPr>
          <p:cNvCxnSpPr>
            <a:cxnSpLocks/>
          </p:cNvCxnSpPr>
          <p:nvPr/>
        </p:nvCxnSpPr>
        <p:spPr>
          <a:xfrm flipV="1">
            <a:off x="418829" y="2579988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id="{EE2DF948-290A-4532-AF77-207BC71D8BB3}"/>
              </a:ext>
            </a:extLst>
          </p:cNvPr>
          <p:cNvCxnSpPr>
            <a:cxnSpLocks/>
          </p:cNvCxnSpPr>
          <p:nvPr/>
        </p:nvCxnSpPr>
        <p:spPr>
          <a:xfrm flipV="1">
            <a:off x="755377" y="2214563"/>
            <a:ext cx="0" cy="38083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4363EEA7-2ED8-4697-8C2E-3A70DF98D202}"/>
              </a:ext>
            </a:extLst>
          </p:cNvPr>
          <p:cNvCxnSpPr>
            <a:cxnSpLocks/>
          </p:cNvCxnSpPr>
          <p:nvPr/>
        </p:nvCxnSpPr>
        <p:spPr>
          <a:xfrm flipH="1" flipV="1">
            <a:off x="920749" y="6656092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999DF82B-4076-46E8-A127-B73BDD8AEB07}"/>
              </a:ext>
            </a:extLst>
          </p:cNvPr>
          <p:cNvCxnSpPr>
            <a:cxnSpLocks/>
          </p:cNvCxnSpPr>
          <p:nvPr/>
        </p:nvCxnSpPr>
        <p:spPr>
          <a:xfrm flipV="1">
            <a:off x="920749" y="4271963"/>
            <a:ext cx="0" cy="238413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5B1CB5D0-E2A5-4525-9B17-552108A3091E}"/>
              </a:ext>
            </a:extLst>
          </p:cNvPr>
          <p:cNvCxnSpPr>
            <a:cxnSpLocks/>
          </p:cNvCxnSpPr>
          <p:nvPr/>
        </p:nvCxnSpPr>
        <p:spPr>
          <a:xfrm flipV="1">
            <a:off x="919546" y="4146977"/>
            <a:ext cx="129791" cy="12979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1" name="Conector reto 140">
            <a:extLst>
              <a:ext uri="{FF2B5EF4-FFF2-40B4-BE49-F238E27FC236}">
                <a16:creationId xmlns:a16="http://schemas.microsoft.com/office/drawing/2014/main" id="{BFBF781D-1EB7-40C9-BA15-11B9D54B97E2}"/>
              </a:ext>
            </a:extLst>
          </p:cNvPr>
          <p:cNvCxnSpPr>
            <a:cxnSpLocks/>
          </p:cNvCxnSpPr>
          <p:nvPr/>
        </p:nvCxnSpPr>
        <p:spPr>
          <a:xfrm flipV="1">
            <a:off x="1052894" y="3766147"/>
            <a:ext cx="0" cy="38083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F4505B72-D9CF-4456-A219-DA2C39E18A74}"/>
              </a:ext>
            </a:extLst>
          </p:cNvPr>
          <p:cNvCxnSpPr/>
          <p:nvPr/>
        </p:nvCxnSpPr>
        <p:spPr>
          <a:xfrm flipV="1">
            <a:off x="1202529" y="4633913"/>
            <a:ext cx="0" cy="222408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5" name="Conector reto 1024">
            <a:extLst>
              <a:ext uri="{FF2B5EF4-FFF2-40B4-BE49-F238E27FC236}">
                <a16:creationId xmlns:a16="http://schemas.microsoft.com/office/drawing/2014/main" id="{90261DAD-ADAD-4DF7-A4D4-133191A72364}"/>
              </a:ext>
            </a:extLst>
          </p:cNvPr>
          <p:cNvCxnSpPr/>
          <p:nvPr/>
        </p:nvCxnSpPr>
        <p:spPr>
          <a:xfrm flipV="1">
            <a:off x="1204913" y="4500563"/>
            <a:ext cx="133350" cy="1333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Conector reto 147">
            <a:extLst>
              <a:ext uri="{FF2B5EF4-FFF2-40B4-BE49-F238E27FC236}">
                <a16:creationId xmlns:a16="http://schemas.microsoft.com/office/drawing/2014/main" id="{AC94159B-DF0F-431F-9144-424FABCEFE38}"/>
              </a:ext>
            </a:extLst>
          </p:cNvPr>
          <p:cNvCxnSpPr>
            <a:cxnSpLocks/>
          </p:cNvCxnSpPr>
          <p:nvPr/>
        </p:nvCxnSpPr>
        <p:spPr>
          <a:xfrm flipV="1">
            <a:off x="1338263" y="3381375"/>
            <a:ext cx="0" cy="111918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Conector reto 149">
            <a:extLst>
              <a:ext uri="{FF2B5EF4-FFF2-40B4-BE49-F238E27FC236}">
                <a16:creationId xmlns:a16="http://schemas.microsoft.com/office/drawing/2014/main" id="{E149D4DC-1F96-4D1C-9428-80466A2260E8}"/>
              </a:ext>
            </a:extLst>
          </p:cNvPr>
          <p:cNvCxnSpPr>
            <a:cxnSpLocks/>
          </p:cNvCxnSpPr>
          <p:nvPr/>
        </p:nvCxnSpPr>
        <p:spPr>
          <a:xfrm flipH="1" flipV="1">
            <a:off x="1417634" y="6664327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1" name="Conector reto 150">
            <a:extLst>
              <a:ext uri="{FF2B5EF4-FFF2-40B4-BE49-F238E27FC236}">
                <a16:creationId xmlns:a16="http://schemas.microsoft.com/office/drawing/2014/main" id="{B9DB23C5-CFC0-4F96-9B00-FACAE958F5DF}"/>
              </a:ext>
            </a:extLst>
          </p:cNvPr>
          <p:cNvCxnSpPr>
            <a:cxnSpLocks/>
          </p:cNvCxnSpPr>
          <p:nvPr/>
        </p:nvCxnSpPr>
        <p:spPr>
          <a:xfrm flipV="1">
            <a:off x="1417634" y="5489577"/>
            <a:ext cx="0" cy="11747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3" name="Conector reto 152">
            <a:extLst>
              <a:ext uri="{FF2B5EF4-FFF2-40B4-BE49-F238E27FC236}">
                <a16:creationId xmlns:a16="http://schemas.microsoft.com/office/drawing/2014/main" id="{4FF4ECC9-21A6-4EEB-BF62-20A9C24A856C}"/>
              </a:ext>
            </a:extLst>
          </p:cNvPr>
          <p:cNvCxnSpPr>
            <a:cxnSpLocks/>
          </p:cNvCxnSpPr>
          <p:nvPr/>
        </p:nvCxnSpPr>
        <p:spPr>
          <a:xfrm flipV="1">
            <a:off x="1417634" y="5145650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4" name="Conector reto 153">
            <a:extLst>
              <a:ext uri="{FF2B5EF4-FFF2-40B4-BE49-F238E27FC236}">
                <a16:creationId xmlns:a16="http://schemas.microsoft.com/office/drawing/2014/main" id="{7C97106B-2F67-4CD1-AA22-6792AA1D2EA9}"/>
              </a:ext>
            </a:extLst>
          </p:cNvPr>
          <p:cNvCxnSpPr>
            <a:cxnSpLocks/>
          </p:cNvCxnSpPr>
          <p:nvPr/>
        </p:nvCxnSpPr>
        <p:spPr>
          <a:xfrm flipV="1">
            <a:off x="1757357" y="4026462"/>
            <a:ext cx="0" cy="111918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Conector reto 154">
            <a:extLst>
              <a:ext uri="{FF2B5EF4-FFF2-40B4-BE49-F238E27FC236}">
                <a16:creationId xmlns:a16="http://schemas.microsoft.com/office/drawing/2014/main" id="{0C509C35-3A97-4D9C-9057-189348B7A875}"/>
              </a:ext>
            </a:extLst>
          </p:cNvPr>
          <p:cNvCxnSpPr>
            <a:cxnSpLocks/>
          </p:cNvCxnSpPr>
          <p:nvPr/>
        </p:nvCxnSpPr>
        <p:spPr>
          <a:xfrm flipV="1">
            <a:off x="1798634" y="5772653"/>
            <a:ext cx="0" cy="110490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6" name="Conector reto 155">
            <a:extLst>
              <a:ext uri="{FF2B5EF4-FFF2-40B4-BE49-F238E27FC236}">
                <a16:creationId xmlns:a16="http://schemas.microsoft.com/office/drawing/2014/main" id="{008BB3F1-AE23-4492-AC4F-58F668D06B28}"/>
              </a:ext>
            </a:extLst>
          </p:cNvPr>
          <p:cNvCxnSpPr>
            <a:cxnSpLocks/>
          </p:cNvCxnSpPr>
          <p:nvPr/>
        </p:nvCxnSpPr>
        <p:spPr>
          <a:xfrm flipV="1">
            <a:off x="1799424" y="5432929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Conector reto 156">
            <a:extLst>
              <a:ext uri="{FF2B5EF4-FFF2-40B4-BE49-F238E27FC236}">
                <a16:creationId xmlns:a16="http://schemas.microsoft.com/office/drawing/2014/main" id="{AFA4900D-78CB-44E9-AFBD-DFBAFAADEC7E}"/>
              </a:ext>
            </a:extLst>
          </p:cNvPr>
          <p:cNvCxnSpPr>
            <a:cxnSpLocks/>
          </p:cNvCxnSpPr>
          <p:nvPr/>
        </p:nvCxnSpPr>
        <p:spPr>
          <a:xfrm flipV="1">
            <a:off x="2139147" y="4633914"/>
            <a:ext cx="3175" cy="79901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9" name="Conector reto 158">
            <a:extLst>
              <a:ext uri="{FF2B5EF4-FFF2-40B4-BE49-F238E27FC236}">
                <a16:creationId xmlns:a16="http://schemas.microsoft.com/office/drawing/2014/main" id="{5811B012-2EAE-4D1A-9BF7-CDDE0D770AAF}"/>
              </a:ext>
            </a:extLst>
          </p:cNvPr>
          <p:cNvCxnSpPr>
            <a:cxnSpLocks/>
          </p:cNvCxnSpPr>
          <p:nvPr/>
        </p:nvCxnSpPr>
        <p:spPr>
          <a:xfrm flipH="1" flipV="1">
            <a:off x="1996259" y="4496098"/>
            <a:ext cx="146065" cy="146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Conector reto 159">
            <a:extLst>
              <a:ext uri="{FF2B5EF4-FFF2-40B4-BE49-F238E27FC236}">
                <a16:creationId xmlns:a16="http://schemas.microsoft.com/office/drawing/2014/main" id="{E0818054-7007-4BD7-85FA-2BE5D0994DCF}"/>
              </a:ext>
            </a:extLst>
          </p:cNvPr>
          <p:cNvCxnSpPr>
            <a:cxnSpLocks/>
          </p:cNvCxnSpPr>
          <p:nvPr/>
        </p:nvCxnSpPr>
        <p:spPr>
          <a:xfrm flipV="1">
            <a:off x="1996259" y="3784104"/>
            <a:ext cx="0" cy="71199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4" name="Conector reto 163">
            <a:extLst>
              <a:ext uri="{FF2B5EF4-FFF2-40B4-BE49-F238E27FC236}">
                <a16:creationId xmlns:a16="http://schemas.microsoft.com/office/drawing/2014/main" id="{D7E84812-18AE-48E7-A2F4-D87729F680B8}"/>
              </a:ext>
            </a:extLst>
          </p:cNvPr>
          <p:cNvCxnSpPr>
            <a:cxnSpLocks/>
          </p:cNvCxnSpPr>
          <p:nvPr/>
        </p:nvCxnSpPr>
        <p:spPr>
          <a:xfrm flipV="1">
            <a:off x="1962928" y="6550235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Conector reto 164">
            <a:extLst>
              <a:ext uri="{FF2B5EF4-FFF2-40B4-BE49-F238E27FC236}">
                <a16:creationId xmlns:a16="http://schemas.microsoft.com/office/drawing/2014/main" id="{90FE74F1-2B86-4CEB-91D9-3BD10727DC56}"/>
              </a:ext>
            </a:extLst>
          </p:cNvPr>
          <p:cNvCxnSpPr>
            <a:cxnSpLocks/>
          </p:cNvCxnSpPr>
          <p:nvPr/>
        </p:nvCxnSpPr>
        <p:spPr>
          <a:xfrm flipV="1">
            <a:off x="2302651" y="4496098"/>
            <a:ext cx="0" cy="205413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7" name="Conector reto 166">
            <a:extLst>
              <a:ext uri="{FF2B5EF4-FFF2-40B4-BE49-F238E27FC236}">
                <a16:creationId xmlns:a16="http://schemas.microsoft.com/office/drawing/2014/main" id="{8DF283DB-DFE3-49C8-89DA-D0BD40084C2A}"/>
              </a:ext>
            </a:extLst>
          </p:cNvPr>
          <p:cNvCxnSpPr/>
          <p:nvPr/>
        </p:nvCxnSpPr>
        <p:spPr>
          <a:xfrm flipV="1">
            <a:off x="2299450" y="4369333"/>
            <a:ext cx="133350" cy="1333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Conector reto 167">
            <a:extLst>
              <a:ext uri="{FF2B5EF4-FFF2-40B4-BE49-F238E27FC236}">
                <a16:creationId xmlns:a16="http://schemas.microsoft.com/office/drawing/2014/main" id="{DA3E8F46-F9FA-4AFA-945E-BE4AFBBAC7C4}"/>
              </a:ext>
            </a:extLst>
          </p:cNvPr>
          <p:cNvCxnSpPr>
            <a:cxnSpLocks/>
          </p:cNvCxnSpPr>
          <p:nvPr/>
        </p:nvCxnSpPr>
        <p:spPr>
          <a:xfrm flipV="1">
            <a:off x="2432800" y="4026462"/>
            <a:ext cx="0" cy="34287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Conector reto 169">
            <a:extLst>
              <a:ext uri="{FF2B5EF4-FFF2-40B4-BE49-F238E27FC236}">
                <a16:creationId xmlns:a16="http://schemas.microsoft.com/office/drawing/2014/main" id="{111ECB6D-BB2E-488A-B1EF-9BB869BAB916}"/>
              </a:ext>
            </a:extLst>
          </p:cNvPr>
          <p:cNvCxnSpPr>
            <a:cxnSpLocks/>
          </p:cNvCxnSpPr>
          <p:nvPr/>
        </p:nvCxnSpPr>
        <p:spPr>
          <a:xfrm flipV="1">
            <a:off x="2435163" y="4823416"/>
            <a:ext cx="0" cy="205413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Conector reto 170">
            <a:extLst>
              <a:ext uri="{FF2B5EF4-FFF2-40B4-BE49-F238E27FC236}">
                <a16:creationId xmlns:a16="http://schemas.microsoft.com/office/drawing/2014/main" id="{8E0743BF-561C-49BD-ABCD-B679B3470255}"/>
              </a:ext>
            </a:extLst>
          </p:cNvPr>
          <p:cNvCxnSpPr>
            <a:cxnSpLocks/>
          </p:cNvCxnSpPr>
          <p:nvPr/>
        </p:nvCxnSpPr>
        <p:spPr>
          <a:xfrm flipV="1">
            <a:off x="2433047" y="4633913"/>
            <a:ext cx="317349" cy="1853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0771D004-C8C4-45AB-9B4B-BC1BE8812A68}"/>
              </a:ext>
            </a:extLst>
          </p:cNvPr>
          <p:cNvCxnSpPr>
            <a:cxnSpLocks/>
          </p:cNvCxnSpPr>
          <p:nvPr/>
        </p:nvCxnSpPr>
        <p:spPr>
          <a:xfrm flipV="1">
            <a:off x="2750396" y="3940969"/>
            <a:ext cx="0" cy="69294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6" name="Conector reto 175">
            <a:extLst>
              <a:ext uri="{FF2B5EF4-FFF2-40B4-BE49-F238E27FC236}">
                <a16:creationId xmlns:a16="http://schemas.microsoft.com/office/drawing/2014/main" id="{787801D8-1A8D-487F-86B9-92DB6934665F}"/>
              </a:ext>
            </a:extLst>
          </p:cNvPr>
          <p:cNvCxnSpPr>
            <a:cxnSpLocks/>
          </p:cNvCxnSpPr>
          <p:nvPr/>
        </p:nvCxnSpPr>
        <p:spPr>
          <a:xfrm flipH="1" flipV="1">
            <a:off x="2607213" y="3802057"/>
            <a:ext cx="146065" cy="146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" name="Conector reto 176">
            <a:extLst>
              <a:ext uri="{FF2B5EF4-FFF2-40B4-BE49-F238E27FC236}">
                <a16:creationId xmlns:a16="http://schemas.microsoft.com/office/drawing/2014/main" id="{DD60D3F8-DAA9-4177-A975-CCAE211CF683}"/>
              </a:ext>
            </a:extLst>
          </p:cNvPr>
          <p:cNvCxnSpPr>
            <a:cxnSpLocks/>
          </p:cNvCxnSpPr>
          <p:nvPr/>
        </p:nvCxnSpPr>
        <p:spPr>
          <a:xfrm flipV="1">
            <a:off x="2608346" y="3467115"/>
            <a:ext cx="0" cy="34287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" name="Conector reto 177">
            <a:extLst>
              <a:ext uri="{FF2B5EF4-FFF2-40B4-BE49-F238E27FC236}">
                <a16:creationId xmlns:a16="http://schemas.microsoft.com/office/drawing/2014/main" id="{760EAF3F-2C14-48CE-A9F8-BD48CB7310A4}"/>
              </a:ext>
            </a:extLst>
          </p:cNvPr>
          <p:cNvCxnSpPr>
            <a:cxnSpLocks/>
          </p:cNvCxnSpPr>
          <p:nvPr/>
        </p:nvCxnSpPr>
        <p:spPr>
          <a:xfrm flipV="1">
            <a:off x="2957413" y="2908600"/>
            <a:ext cx="0" cy="294188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9" name="Conector reto 178">
            <a:extLst>
              <a:ext uri="{FF2B5EF4-FFF2-40B4-BE49-F238E27FC236}">
                <a16:creationId xmlns:a16="http://schemas.microsoft.com/office/drawing/2014/main" id="{B0721911-DD3C-468F-BBDD-C60C81FE5B24}"/>
              </a:ext>
            </a:extLst>
          </p:cNvPr>
          <p:cNvCxnSpPr>
            <a:cxnSpLocks/>
          </p:cNvCxnSpPr>
          <p:nvPr/>
        </p:nvCxnSpPr>
        <p:spPr>
          <a:xfrm flipV="1">
            <a:off x="2647993" y="5850485"/>
            <a:ext cx="309420" cy="17043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1" name="Conector reto 180">
            <a:extLst>
              <a:ext uri="{FF2B5EF4-FFF2-40B4-BE49-F238E27FC236}">
                <a16:creationId xmlns:a16="http://schemas.microsoft.com/office/drawing/2014/main" id="{BC83D2C0-BE9A-4129-8D31-DF2D318BBD3B}"/>
              </a:ext>
            </a:extLst>
          </p:cNvPr>
          <p:cNvCxnSpPr>
            <a:cxnSpLocks/>
          </p:cNvCxnSpPr>
          <p:nvPr/>
        </p:nvCxnSpPr>
        <p:spPr>
          <a:xfrm flipH="1" flipV="1">
            <a:off x="2811348" y="2767297"/>
            <a:ext cx="146065" cy="146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Conector reto 181">
            <a:extLst>
              <a:ext uri="{FF2B5EF4-FFF2-40B4-BE49-F238E27FC236}">
                <a16:creationId xmlns:a16="http://schemas.microsoft.com/office/drawing/2014/main" id="{188D5B72-1B9F-41FD-B540-D94C3A7D8B0D}"/>
              </a:ext>
            </a:extLst>
          </p:cNvPr>
          <p:cNvCxnSpPr>
            <a:cxnSpLocks/>
          </p:cNvCxnSpPr>
          <p:nvPr/>
        </p:nvCxnSpPr>
        <p:spPr>
          <a:xfrm flipV="1">
            <a:off x="2812225" y="2427997"/>
            <a:ext cx="0" cy="34287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4" name="Conector reto 183">
            <a:extLst>
              <a:ext uri="{FF2B5EF4-FFF2-40B4-BE49-F238E27FC236}">
                <a16:creationId xmlns:a16="http://schemas.microsoft.com/office/drawing/2014/main" id="{4EF98A44-4E4F-4709-AE98-48A7E90653A0}"/>
              </a:ext>
            </a:extLst>
          </p:cNvPr>
          <p:cNvCxnSpPr>
            <a:cxnSpLocks/>
          </p:cNvCxnSpPr>
          <p:nvPr/>
        </p:nvCxnSpPr>
        <p:spPr>
          <a:xfrm flipV="1">
            <a:off x="2645664" y="6020924"/>
            <a:ext cx="0" cy="91327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9" name="Elipse 188">
            <a:extLst>
              <a:ext uri="{FF2B5EF4-FFF2-40B4-BE49-F238E27FC236}">
                <a16:creationId xmlns:a16="http://schemas.microsoft.com/office/drawing/2014/main" id="{1DDC855A-5C7D-460F-A8D6-37FD1F19800D}"/>
              </a:ext>
            </a:extLst>
          </p:cNvPr>
          <p:cNvSpPr/>
          <p:nvPr/>
        </p:nvSpPr>
        <p:spPr>
          <a:xfrm>
            <a:off x="2782072" y="2372444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1" name="Elipse 190">
            <a:extLst>
              <a:ext uri="{FF2B5EF4-FFF2-40B4-BE49-F238E27FC236}">
                <a16:creationId xmlns:a16="http://schemas.microsoft.com/office/drawing/2014/main" id="{DC0CE793-C6F1-4617-B7E7-D281E093E9C7}"/>
              </a:ext>
            </a:extLst>
          </p:cNvPr>
          <p:cNvSpPr/>
          <p:nvPr/>
        </p:nvSpPr>
        <p:spPr>
          <a:xfrm>
            <a:off x="244954" y="3284313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2" name="Elipse 191">
            <a:extLst>
              <a:ext uri="{FF2B5EF4-FFF2-40B4-BE49-F238E27FC236}">
                <a16:creationId xmlns:a16="http://schemas.microsoft.com/office/drawing/2014/main" id="{48197E71-98C4-4568-8F47-298EE4B9F54C}"/>
              </a:ext>
            </a:extLst>
          </p:cNvPr>
          <p:cNvSpPr/>
          <p:nvPr/>
        </p:nvSpPr>
        <p:spPr>
          <a:xfrm>
            <a:off x="722843" y="215773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3" name="Elipse 192">
            <a:extLst>
              <a:ext uri="{FF2B5EF4-FFF2-40B4-BE49-F238E27FC236}">
                <a16:creationId xmlns:a16="http://schemas.microsoft.com/office/drawing/2014/main" id="{32D4A671-4BD0-4950-8F20-D7BBCACD1117}"/>
              </a:ext>
            </a:extLst>
          </p:cNvPr>
          <p:cNvSpPr/>
          <p:nvPr/>
        </p:nvSpPr>
        <p:spPr>
          <a:xfrm>
            <a:off x="1023976" y="3714059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4" name="Elipse 193">
            <a:extLst>
              <a:ext uri="{FF2B5EF4-FFF2-40B4-BE49-F238E27FC236}">
                <a16:creationId xmlns:a16="http://schemas.microsoft.com/office/drawing/2014/main" id="{89B7E4A3-83BA-4071-A4C7-ECF3C3134B4E}"/>
              </a:ext>
            </a:extLst>
          </p:cNvPr>
          <p:cNvSpPr/>
          <p:nvPr/>
        </p:nvSpPr>
        <p:spPr>
          <a:xfrm>
            <a:off x="1305729" y="3342257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5" name="Elipse 194">
            <a:extLst>
              <a:ext uri="{FF2B5EF4-FFF2-40B4-BE49-F238E27FC236}">
                <a16:creationId xmlns:a16="http://schemas.microsoft.com/office/drawing/2014/main" id="{38155390-F899-4BE0-859E-907543C2B9A9}"/>
              </a:ext>
            </a:extLst>
          </p:cNvPr>
          <p:cNvSpPr/>
          <p:nvPr/>
        </p:nvSpPr>
        <p:spPr>
          <a:xfrm>
            <a:off x="1724118" y="3966696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6" name="Elipse 195">
            <a:extLst>
              <a:ext uri="{FF2B5EF4-FFF2-40B4-BE49-F238E27FC236}">
                <a16:creationId xmlns:a16="http://schemas.microsoft.com/office/drawing/2014/main" id="{4C651509-9733-4950-BF11-8EADB70279FA}"/>
              </a:ext>
            </a:extLst>
          </p:cNvPr>
          <p:cNvSpPr/>
          <p:nvPr/>
        </p:nvSpPr>
        <p:spPr>
          <a:xfrm>
            <a:off x="1964523" y="3725083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7" name="Elipse 196">
            <a:extLst>
              <a:ext uri="{FF2B5EF4-FFF2-40B4-BE49-F238E27FC236}">
                <a16:creationId xmlns:a16="http://schemas.microsoft.com/office/drawing/2014/main" id="{E254E796-9469-498A-B555-072E03D2E776}"/>
              </a:ext>
            </a:extLst>
          </p:cNvPr>
          <p:cNvSpPr/>
          <p:nvPr/>
        </p:nvSpPr>
        <p:spPr>
          <a:xfrm>
            <a:off x="2400266" y="3966696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Elipse 197">
            <a:extLst>
              <a:ext uri="{FF2B5EF4-FFF2-40B4-BE49-F238E27FC236}">
                <a16:creationId xmlns:a16="http://schemas.microsoft.com/office/drawing/2014/main" id="{8036AC87-50E6-4540-979A-7C9294B01A97}"/>
              </a:ext>
            </a:extLst>
          </p:cNvPr>
          <p:cNvSpPr/>
          <p:nvPr/>
        </p:nvSpPr>
        <p:spPr>
          <a:xfrm>
            <a:off x="2574679" y="3407325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93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 " pathEditMode="relative" rAng="0" ptsTypes="AA">
                                      <p:cBhvr>
                                        <p:cTn id="292" dur="2000" spd="-100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1" animBg="1"/>
      <p:bldP spid="200" grpId="2" animBg="1"/>
      <p:bldP spid="74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8" grpId="0" animBg="1"/>
      <p:bldP spid="109" grpId="0" animBg="1"/>
      <p:bldP spid="189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Fundo">
            <a:extLst>
              <a:ext uri="{FF2B5EF4-FFF2-40B4-BE49-F238E27FC236}">
                <a16:creationId xmlns:a16="http://schemas.microsoft.com/office/drawing/2014/main" id="{1EDB58EF-096C-4262-8B5C-D2FBF69B9177}"/>
              </a:ext>
            </a:extLst>
          </p:cNvPr>
          <p:cNvSpPr/>
          <p:nvPr/>
        </p:nvSpPr>
        <p:spPr>
          <a:xfrm>
            <a:off x="0" y="0"/>
            <a:ext cx="12192000" cy="702296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">
            <a:extLst>
              <a:ext uri="{FF2B5EF4-FFF2-40B4-BE49-F238E27FC236}">
                <a16:creationId xmlns:a16="http://schemas.microsoft.com/office/drawing/2014/main" id="{E6AF965A-FEF5-49CD-A53A-DF85400FB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8236"/>
            <a:ext cx="9144000" cy="3081527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pt-BR" sz="7200" dirty="0">
                <a:solidFill>
                  <a:srgbClr val="747474"/>
                </a:solidFill>
                <a:latin typeface="Alex Brush" panose="02000400000000000000" pitchFamily="2" charset="0"/>
              </a:rPr>
              <a:t>“Essa perfeição é impossível de conseguir, o que não é desculpa para não lutar por ela.”</a:t>
            </a:r>
          </a:p>
        </p:txBody>
      </p:sp>
      <p:sp>
        <p:nvSpPr>
          <p:cNvPr id="3" name="1">
            <a:extLst>
              <a:ext uri="{FF2B5EF4-FFF2-40B4-BE49-F238E27FC236}">
                <a16:creationId xmlns:a16="http://schemas.microsoft.com/office/drawing/2014/main" id="{BCB9C234-3F20-46D1-967F-35CD7A4DC313}"/>
              </a:ext>
            </a:extLst>
          </p:cNvPr>
          <p:cNvSpPr/>
          <p:nvPr/>
        </p:nvSpPr>
        <p:spPr>
          <a:xfrm>
            <a:off x="2755984" y="2358120"/>
            <a:ext cx="95250" cy="45719"/>
          </a:xfrm>
          <a:prstGeom prst="rect">
            <a:avLst/>
          </a:prstGeom>
          <a:solidFill>
            <a:srgbClr val="2D2B2B"/>
          </a:solidFill>
          <a:ln w="25400">
            <a:solidFill>
              <a:srgbClr val="2D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2">
            <a:extLst>
              <a:ext uri="{FF2B5EF4-FFF2-40B4-BE49-F238E27FC236}">
                <a16:creationId xmlns:a16="http://schemas.microsoft.com/office/drawing/2014/main" id="{4138F830-C106-4ECC-AD50-D2878A659147}"/>
              </a:ext>
            </a:extLst>
          </p:cNvPr>
          <p:cNvSpPr/>
          <p:nvPr/>
        </p:nvSpPr>
        <p:spPr>
          <a:xfrm>
            <a:off x="2801228" y="2260489"/>
            <a:ext cx="78581" cy="97631"/>
          </a:xfrm>
          <a:prstGeom prst="rect">
            <a:avLst/>
          </a:prstGeom>
          <a:solidFill>
            <a:srgbClr val="2D2B2B"/>
          </a:solidFill>
          <a:ln w="25400">
            <a:solidFill>
              <a:srgbClr val="2D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3">
            <a:extLst>
              <a:ext uri="{FF2B5EF4-FFF2-40B4-BE49-F238E27FC236}">
                <a16:creationId xmlns:a16="http://schemas.microsoft.com/office/drawing/2014/main" id="{28F0490F-9985-4579-999F-DB08060D901F}"/>
              </a:ext>
            </a:extLst>
          </p:cNvPr>
          <p:cNvSpPr/>
          <p:nvPr/>
        </p:nvSpPr>
        <p:spPr>
          <a:xfrm>
            <a:off x="2501191" y="2260489"/>
            <a:ext cx="300037" cy="107155"/>
          </a:xfrm>
          <a:prstGeom prst="rect">
            <a:avLst/>
          </a:prstGeom>
          <a:solidFill>
            <a:srgbClr val="2E2C2C"/>
          </a:solidFill>
          <a:ln w="25400">
            <a:solidFill>
              <a:srgbClr val="2E2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4">
            <a:extLst>
              <a:ext uri="{FF2B5EF4-FFF2-40B4-BE49-F238E27FC236}">
                <a16:creationId xmlns:a16="http://schemas.microsoft.com/office/drawing/2014/main" id="{5782C220-0F22-4AA1-A977-7EECCE528F68}"/>
              </a:ext>
            </a:extLst>
          </p:cNvPr>
          <p:cNvSpPr/>
          <p:nvPr/>
        </p:nvSpPr>
        <p:spPr>
          <a:xfrm>
            <a:off x="2463091" y="2358120"/>
            <a:ext cx="95250" cy="129540"/>
          </a:xfrm>
          <a:prstGeom prst="rect">
            <a:avLst/>
          </a:prstGeom>
          <a:solidFill>
            <a:srgbClr val="2E2C2C"/>
          </a:solidFill>
          <a:ln>
            <a:solidFill>
              <a:srgbClr val="2E2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5">
            <a:extLst>
              <a:ext uri="{FF2B5EF4-FFF2-40B4-BE49-F238E27FC236}">
                <a16:creationId xmlns:a16="http://schemas.microsoft.com/office/drawing/2014/main" id="{50619C22-1CD6-4BD8-8532-0270568DA778}"/>
              </a:ext>
            </a:extLst>
          </p:cNvPr>
          <p:cNvSpPr/>
          <p:nvPr/>
        </p:nvSpPr>
        <p:spPr>
          <a:xfrm rot="11791883">
            <a:off x="2499140" y="2476493"/>
            <a:ext cx="222140" cy="60546"/>
          </a:xfrm>
          <a:prstGeom prst="arc">
            <a:avLst>
              <a:gd name="adj1" fmla="val 16200000"/>
              <a:gd name="adj2" fmla="val 240742"/>
            </a:avLst>
          </a:prstGeom>
          <a:solidFill>
            <a:srgbClr val="2D2B2B"/>
          </a:solidFill>
          <a:ln w="38100">
            <a:solidFill>
              <a:srgbClr val="2E2C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6">
            <a:extLst>
              <a:ext uri="{FF2B5EF4-FFF2-40B4-BE49-F238E27FC236}">
                <a16:creationId xmlns:a16="http://schemas.microsoft.com/office/drawing/2014/main" id="{E7F8E84F-5771-438C-9DA9-41AE4FC44482}"/>
              </a:ext>
            </a:extLst>
          </p:cNvPr>
          <p:cNvSpPr/>
          <p:nvPr/>
        </p:nvSpPr>
        <p:spPr>
          <a:xfrm rot="9120744">
            <a:off x="2587857" y="2468487"/>
            <a:ext cx="216492" cy="45719"/>
          </a:xfrm>
          <a:prstGeom prst="arc">
            <a:avLst/>
          </a:prstGeom>
          <a:solidFill>
            <a:schemeClr val="bg1"/>
          </a:solidFill>
          <a:ln w="5715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7">
            <a:extLst>
              <a:ext uri="{FF2B5EF4-FFF2-40B4-BE49-F238E27FC236}">
                <a16:creationId xmlns:a16="http://schemas.microsoft.com/office/drawing/2014/main" id="{E655F5AD-CA7E-4C51-BF2F-F9AE4CE36F14}"/>
              </a:ext>
            </a:extLst>
          </p:cNvPr>
          <p:cNvSpPr/>
          <p:nvPr/>
        </p:nvSpPr>
        <p:spPr>
          <a:xfrm rot="20288703">
            <a:off x="2423940" y="2487103"/>
            <a:ext cx="299970" cy="167415"/>
          </a:xfrm>
          <a:prstGeom prst="arc">
            <a:avLst>
              <a:gd name="adj1" fmla="val 16200000"/>
              <a:gd name="adj2" fmla="val 121247"/>
            </a:avLst>
          </a:prstGeom>
          <a:solidFill>
            <a:srgbClr val="2D2B2B"/>
          </a:solidFill>
          <a:ln w="3810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8">
            <a:extLst>
              <a:ext uri="{FF2B5EF4-FFF2-40B4-BE49-F238E27FC236}">
                <a16:creationId xmlns:a16="http://schemas.microsoft.com/office/drawing/2014/main" id="{50ED008E-E8C6-42BD-8444-7E12C4158C99}"/>
              </a:ext>
            </a:extLst>
          </p:cNvPr>
          <p:cNvSpPr/>
          <p:nvPr/>
        </p:nvSpPr>
        <p:spPr>
          <a:xfrm rot="17815182">
            <a:off x="2077665" y="2624194"/>
            <a:ext cx="621738" cy="329919"/>
          </a:xfrm>
          <a:prstGeom prst="arc">
            <a:avLst>
              <a:gd name="adj1" fmla="val 19051272"/>
              <a:gd name="adj2" fmla="val 21550722"/>
            </a:avLst>
          </a:prstGeom>
          <a:solidFill>
            <a:srgbClr val="2D2B2B"/>
          </a:solidFill>
          <a:ln w="3810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9">
            <a:extLst>
              <a:ext uri="{FF2B5EF4-FFF2-40B4-BE49-F238E27FC236}">
                <a16:creationId xmlns:a16="http://schemas.microsoft.com/office/drawing/2014/main" id="{6412A5D1-D3D9-4B84-A3F7-D1100B48EF09}"/>
              </a:ext>
            </a:extLst>
          </p:cNvPr>
          <p:cNvSpPr/>
          <p:nvPr/>
        </p:nvSpPr>
        <p:spPr>
          <a:xfrm rot="12501288">
            <a:off x="2255062" y="2589017"/>
            <a:ext cx="114300" cy="226934"/>
          </a:xfrm>
          <a:prstGeom prst="arc">
            <a:avLst>
              <a:gd name="adj1" fmla="val 16200000"/>
              <a:gd name="adj2" fmla="val 4618146"/>
            </a:avLst>
          </a:prstGeom>
          <a:solidFill>
            <a:srgbClr val="2D2B2B"/>
          </a:solidFill>
          <a:ln w="5715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10">
            <a:extLst>
              <a:ext uri="{FF2B5EF4-FFF2-40B4-BE49-F238E27FC236}">
                <a16:creationId xmlns:a16="http://schemas.microsoft.com/office/drawing/2014/main" id="{F0C6D828-8315-4743-AD1D-5DCD8D1D033B}"/>
              </a:ext>
            </a:extLst>
          </p:cNvPr>
          <p:cNvSpPr/>
          <p:nvPr/>
        </p:nvSpPr>
        <p:spPr>
          <a:xfrm rot="11858453">
            <a:off x="2257186" y="2771937"/>
            <a:ext cx="230913" cy="82143"/>
          </a:xfrm>
          <a:prstGeom prst="arc">
            <a:avLst>
              <a:gd name="adj1" fmla="val 11001118"/>
              <a:gd name="adj2" fmla="val 0"/>
            </a:avLst>
          </a:prstGeom>
          <a:solidFill>
            <a:srgbClr val="2D2B2B"/>
          </a:solidFill>
          <a:ln w="5715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11">
            <a:extLst>
              <a:ext uri="{FF2B5EF4-FFF2-40B4-BE49-F238E27FC236}">
                <a16:creationId xmlns:a16="http://schemas.microsoft.com/office/drawing/2014/main" id="{513378E1-DAFF-4323-8BA5-A1D7CE424BDF}"/>
              </a:ext>
            </a:extLst>
          </p:cNvPr>
          <p:cNvSpPr/>
          <p:nvPr/>
        </p:nvSpPr>
        <p:spPr>
          <a:xfrm rot="3835219">
            <a:off x="2488579" y="2674119"/>
            <a:ext cx="114300" cy="226934"/>
          </a:xfrm>
          <a:prstGeom prst="arc">
            <a:avLst>
              <a:gd name="adj1" fmla="val 18974090"/>
              <a:gd name="adj2" fmla="val 4618146"/>
            </a:avLst>
          </a:prstGeom>
          <a:solidFill>
            <a:srgbClr val="2C2A2A"/>
          </a:solidFill>
          <a:ln w="5715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12">
            <a:extLst>
              <a:ext uri="{FF2B5EF4-FFF2-40B4-BE49-F238E27FC236}">
                <a16:creationId xmlns:a16="http://schemas.microsoft.com/office/drawing/2014/main" id="{842A9577-49A7-4573-BDAD-2C85C1C69AA5}"/>
              </a:ext>
            </a:extLst>
          </p:cNvPr>
          <p:cNvSpPr/>
          <p:nvPr/>
        </p:nvSpPr>
        <p:spPr>
          <a:xfrm>
            <a:off x="2567866" y="2703400"/>
            <a:ext cx="192881" cy="132875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13">
            <a:extLst>
              <a:ext uri="{FF2B5EF4-FFF2-40B4-BE49-F238E27FC236}">
                <a16:creationId xmlns:a16="http://schemas.microsoft.com/office/drawing/2014/main" id="{4BDD92FE-EB35-48C1-8EBD-1ACF80EFBACA}"/>
              </a:ext>
            </a:extLst>
          </p:cNvPr>
          <p:cNvSpPr/>
          <p:nvPr/>
        </p:nvSpPr>
        <p:spPr>
          <a:xfrm>
            <a:off x="2708358" y="2572433"/>
            <a:ext cx="66196" cy="149064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14">
            <a:extLst>
              <a:ext uri="{FF2B5EF4-FFF2-40B4-BE49-F238E27FC236}">
                <a16:creationId xmlns:a16="http://schemas.microsoft.com/office/drawing/2014/main" id="{C1D21F92-9DE8-48ED-A576-AB640FFBD5C1}"/>
              </a:ext>
            </a:extLst>
          </p:cNvPr>
          <p:cNvSpPr/>
          <p:nvPr/>
        </p:nvSpPr>
        <p:spPr>
          <a:xfrm>
            <a:off x="2541671" y="2572434"/>
            <a:ext cx="166686" cy="46192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15">
            <a:extLst>
              <a:ext uri="{FF2B5EF4-FFF2-40B4-BE49-F238E27FC236}">
                <a16:creationId xmlns:a16="http://schemas.microsoft.com/office/drawing/2014/main" id="{D2BB2DE5-0FF0-422B-BCDB-0B0A608AC3DE}"/>
              </a:ext>
            </a:extLst>
          </p:cNvPr>
          <p:cNvSpPr/>
          <p:nvPr/>
        </p:nvSpPr>
        <p:spPr>
          <a:xfrm>
            <a:off x="2535480" y="2609341"/>
            <a:ext cx="101919" cy="98820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16">
            <a:extLst>
              <a:ext uri="{FF2B5EF4-FFF2-40B4-BE49-F238E27FC236}">
                <a16:creationId xmlns:a16="http://schemas.microsoft.com/office/drawing/2014/main" id="{42F42346-24E2-49E7-B927-CF593CF04693}"/>
              </a:ext>
            </a:extLst>
          </p:cNvPr>
          <p:cNvSpPr/>
          <p:nvPr/>
        </p:nvSpPr>
        <p:spPr>
          <a:xfrm>
            <a:off x="2482143" y="2640534"/>
            <a:ext cx="53337" cy="88821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17">
            <a:extLst>
              <a:ext uri="{FF2B5EF4-FFF2-40B4-BE49-F238E27FC236}">
                <a16:creationId xmlns:a16="http://schemas.microsoft.com/office/drawing/2014/main" id="{C5807B40-DB88-4D3E-85B6-4CDD20A020B1}"/>
              </a:ext>
            </a:extLst>
          </p:cNvPr>
          <p:cNvSpPr/>
          <p:nvPr/>
        </p:nvSpPr>
        <p:spPr>
          <a:xfrm>
            <a:off x="2485951" y="2729356"/>
            <a:ext cx="65724" cy="80962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18">
            <a:extLst>
              <a:ext uri="{FF2B5EF4-FFF2-40B4-BE49-F238E27FC236}">
                <a16:creationId xmlns:a16="http://schemas.microsoft.com/office/drawing/2014/main" id="{1DEDF484-F8F4-4311-B078-14632F36B15C}"/>
              </a:ext>
            </a:extLst>
          </p:cNvPr>
          <p:cNvCxnSpPr>
            <a:cxnSpLocks/>
          </p:cNvCxnSpPr>
          <p:nvPr/>
        </p:nvCxnSpPr>
        <p:spPr>
          <a:xfrm flipH="1">
            <a:off x="2769681" y="2465275"/>
            <a:ext cx="267939" cy="272236"/>
          </a:xfrm>
          <a:prstGeom prst="line">
            <a:avLst/>
          </a:prstGeom>
          <a:ln w="4445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9">
            <a:extLst>
              <a:ext uri="{FF2B5EF4-FFF2-40B4-BE49-F238E27FC236}">
                <a16:creationId xmlns:a16="http://schemas.microsoft.com/office/drawing/2014/main" id="{CE74FA1B-039B-48C2-98B6-25BC89C6A6F8}"/>
              </a:ext>
            </a:extLst>
          </p:cNvPr>
          <p:cNvCxnSpPr>
            <a:cxnSpLocks/>
          </p:cNvCxnSpPr>
          <p:nvPr/>
        </p:nvCxnSpPr>
        <p:spPr>
          <a:xfrm flipV="1">
            <a:off x="2945428" y="2465275"/>
            <a:ext cx="85330" cy="304564"/>
          </a:xfrm>
          <a:prstGeom prst="line">
            <a:avLst/>
          </a:prstGeom>
          <a:ln w="5080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0">
            <a:extLst>
              <a:ext uri="{FF2B5EF4-FFF2-40B4-BE49-F238E27FC236}">
                <a16:creationId xmlns:a16="http://schemas.microsoft.com/office/drawing/2014/main" id="{991E3349-7FAE-406D-A56A-8AB5C607DCD0}"/>
              </a:ext>
            </a:extLst>
          </p:cNvPr>
          <p:cNvSpPr/>
          <p:nvPr/>
        </p:nvSpPr>
        <p:spPr>
          <a:xfrm rot="9242971">
            <a:off x="2805815" y="2597167"/>
            <a:ext cx="204530" cy="196647"/>
          </a:xfrm>
          <a:prstGeom prst="arc">
            <a:avLst>
              <a:gd name="adj1" fmla="val 15700530"/>
              <a:gd name="adj2" fmla="val 1906730"/>
            </a:avLst>
          </a:prstGeom>
          <a:solidFill>
            <a:srgbClr val="2C2A2A"/>
          </a:solidFill>
          <a:ln w="5715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21">
            <a:extLst>
              <a:ext uri="{FF2B5EF4-FFF2-40B4-BE49-F238E27FC236}">
                <a16:creationId xmlns:a16="http://schemas.microsoft.com/office/drawing/2014/main" id="{9A1BF288-616E-4260-B98E-C7CFB54D633D}"/>
              </a:ext>
            </a:extLst>
          </p:cNvPr>
          <p:cNvCxnSpPr>
            <a:cxnSpLocks/>
          </p:cNvCxnSpPr>
          <p:nvPr/>
        </p:nvCxnSpPr>
        <p:spPr>
          <a:xfrm flipH="1">
            <a:off x="2959578" y="2478369"/>
            <a:ext cx="389554" cy="338758"/>
          </a:xfrm>
          <a:prstGeom prst="line">
            <a:avLst/>
          </a:prstGeom>
          <a:ln w="6350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22">
            <a:extLst>
              <a:ext uri="{FF2B5EF4-FFF2-40B4-BE49-F238E27FC236}">
                <a16:creationId xmlns:a16="http://schemas.microsoft.com/office/drawing/2014/main" id="{579601F4-7AE3-42AB-840D-2BE3625B6227}"/>
              </a:ext>
            </a:extLst>
          </p:cNvPr>
          <p:cNvCxnSpPr>
            <a:cxnSpLocks/>
          </p:cNvCxnSpPr>
          <p:nvPr/>
        </p:nvCxnSpPr>
        <p:spPr>
          <a:xfrm flipV="1">
            <a:off x="3231193" y="2515042"/>
            <a:ext cx="85330" cy="304564"/>
          </a:xfrm>
          <a:prstGeom prst="line">
            <a:avLst/>
          </a:prstGeom>
          <a:ln w="5080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23">
            <a:extLst>
              <a:ext uri="{FF2B5EF4-FFF2-40B4-BE49-F238E27FC236}">
                <a16:creationId xmlns:a16="http://schemas.microsoft.com/office/drawing/2014/main" id="{B06509D8-7FDD-44C0-9B53-779A218FD886}"/>
              </a:ext>
            </a:extLst>
          </p:cNvPr>
          <p:cNvSpPr/>
          <p:nvPr/>
        </p:nvSpPr>
        <p:spPr>
          <a:xfrm rot="9242971">
            <a:off x="3106228" y="2597167"/>
            <a:ext cx="204530" cy="196647"/>
          </a:xfrm>
          <a:prstGeom prst="arc">
            <a:avLst>
              <a:gd name="adj1" fmla="val 15700530"/>
              <a:gd name="adj2" fmla="val 1906730"/>
            </a:avLst>
          </a:prstGeom>
          <a:solidFill>
            <a:srgbClr val="2B2929"/>
          </a:solidFill>
          <a:ln w="5080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24">
            <a:extLst>
              <a:ext uri="{FF2B5EF4-FFF2-40B4-BE49-F238E27FC236}">
                <a16:creationId xmlns:a16="http://schemas.microsoft.com/office/drawing/2014/main" id="{74CE4800-ACFB-4C0F-8606-673ADE385313}"/>
              </a:ext>
            </a:extLst>
          </p:cNvPr>
          <p:cNvCxnSpPr>
            <a:cxnSpLocks/>
          </p:cNvCxnSpPr>
          <p:nvPr/>
        </p:nvCxnSpPr>
        <p:spPr>
          <a:xfrm flipH="1">
            <a:off x="3243737" y="2505997"/>
            <a:ext cx="376434" cy="301701"/>
          </a:xfrm>
          <a:prstGeom prst="line">
            <a:avLst/>
          </a:prstGeom>
          <a:ln w="7620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25">
            <a:extLst>
              <a:ext uri="{FF2B5EF4-FFF2-40B4-BE49-F238E27FC236}">
                <a16:creationId xmlns:a16="http://schemas.microsoft.com/office/drawing/2014/main" id="{5463778D-50F6-4A36-965E-0CDEE655952C}"/>
              </a:ext>
            </a:extLst>
          </p:cNvPr>
          <p:cNvCxnSpPr>
            <a:cxnSpLocks/>
          </p:cNvCxnSpPr>
          <p:nvPr/>
        </p:nvCxnSpPr>
        <p:spPr>
          <a:xfrm flipH="1" flipV="1">
            <a:off x="3583332" y="2529330"/>
            <a:ext cx="120390" cy="101321"/>
          </a:xfrm>
          <a:prstGeom prst="line">
            <a:avLst/>
          </a:prstGeom>
          <a:ln w="76200">
            <a:solidFill>
              <a:srgbClr val="2B292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26">
            <a:extLst>
              <a:ext uri="{FF2B5EF4-FFF2-40B4-BE49-F238E27FC236}">
                <a16:creationId xmlns:a16="http://schemas.microsoft.com/office/drawing/2014/main" id="{DF85CBB1-1BF3-4C44-B5F9-043742DA71B2}"/>
              </a:ext>
            </a:extLst>
          </p:cNvPr>
          <p:cNvCxnSpPr>
            <a:cxnSpLocks/>
          </p:cNvCxnSpPr>
          <p:nvPr/>
        </p:nvCxnSpPr>
        <p:spPr>
          <a:xfrm flipV="1">
            <a:off x="3501153" y="2570810"/>
            <a:ext cx="181138" cy="227868"/>
          </a:xfrm>
          <a:prstGeom prst="line">
            <a:avLst/>
          </a:prstGeom>
          <a:ln w="7620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27">
            <a:extLst>
              <a:ext uri="{FF2B5EF4-FFF2-40B4-BE49-F238E27FC236}">
                <a16:creationId xmlns:a16="http://schemas.microsoft.com/office/drawing/2014/main" id="{743B8958-E623-401D-AEEB-5672B48BE092}"/>
              </a:ext>
            </a:extLst>
          </p:cNvPr>
          <p:cNvSpPr/>
          <p:nvPr/>
        </p:nvSpPr>
        <p:spPr>
          <a:xfrm rot="11482824">
            <a:off x="3374839" y="2604713"/>
            <a:ext cx="204530" cy="196647"/>
          </a:xfrm>
          <a:prstGeom prst="arc">
            <a:avLst>
              <a:gd name="adj1" fmla="val 14896954"/>
              <a:gd name="adj2" fmla="val 19485612"/>
            </a:avLst>
          </a:prstGeom>
          <a:solidFill>
            <a:srgbClr val="2A2929"/>
          </a:solidFill>
          <a:ln w="57150">
            <a:solidFill>
              <a:srgbClr val="2A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9" name="28">
            <a:extLst>
              <a:ext uri="{FF2B5EF4-FFF2-40B4-BE49-F238E27FC236}">
                <a16:creationId xmlns:a16="http://schemas.microsoft.com/office/drawing/2014/main" id="{104991E9-5358-4966-A68A-7CC34A9286AA}"/>
              </a:ext>
            </a:extLst>
          </p:cNvPr>
          <p:cNvCxnSpPr>
            <a:cxnSpLocks/>
          </p:cNvCxnSpPr>
          <p:nvPr/>
        </p:nvCxnSpPr>
        <p:spPr>
          <a:xfrm flipV="1">
            <a:off x="3373926" y="2655416"/>
            <a:ext cx="103178" cy="83463"/>
          </a:xfrm>
          <a:prstGeom prst="line">
            <a:avLst/>
          </a:prstGeom>
          <a:ln w="5715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9">
            <a:extLst>
              <a:ext uri="{FF2B5EF4-FFF2-40B4-BE49-F238E27FC236}">
                <a16:creationId xmlns:a16="http://schemas.microsoft.com/office/drawing/2014/main" id="{33D56053-6B3E-4C74-AD50-5D60435BA84A}"/>
              </a:ext>
            </a:extLst>
          </p:cNvPr>
          <p:cNvCxnSpPr>
            <a:cxnSpLocks/>
          </p:cNvCxnSpPr>
          <p:nvPr/>
        </p:nvCxnSpPr>
        <p:spPr>
          <a:xfrm>
            <a:off x="3591723" y="2667324"/>
            <a:ext cx="0" cy="140374"/>
          </a:xfrm>
          <a:prstGeom prst="line">
            <a:avLst/>
          </a:prstGeom>
          <a:ln w="7620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30">
            <a:extLst>
              <a:ext uri="{FF2B5EF4-FFF2-40B4-BE49-F238E27FC236}">
                <a16:creationId xmlns:a16="http://schemas.microsoft.com/office/drawing/2014/main" id="{4E02FB0D-F457-443D-B365-671612128B0F}"/>
              </a:ext>
            </a:extLst>
          </p:cNvPr>
          <p:cNvCxnSpPr>
            <a:cxnSpLocks/>
          </p:cNvCxnSpPr>
          <p:nvPr/>
        </p:nvCxnSpPr>
        <p:spPr>
          <a:xfrm flipV="1">
            <a:off x="3583332" y="2640534"/>
            <a:ext cx="189529" cy="186431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31">
            <a:extLst>
              <a:ext uri="{FF2B5EF4-FFF2-40B4-BE49-F238E27FC236}">
                <a16:creationId xmlns:a16="http://schemas.microsoft.com/office/drawing/2014/main" id="{96B6159D-D1BC-429C-8B7F-70BA33D6CB3E}"/>
              </a:ext>
            </a:extLst>
          </p:cNvPr>
          <p:cNvSpPr/>
          <p:nvPr/>
        </p:nvSpPr>
        <p:spPr>
          <a:xfrm rot="12878345">
            <a:off x="3893442" y="2514847"/>
            <a:ext cx="181138" cy="481014"/>
          </a:xfrm>
          <a:prstGeom prst="arc">
            <a:avLst>
              <a:gd name="adj1" fmla="val 16006324"/>
              <a:gd name="adj2" fmla="val 4517427"/>
            </a:avLst>
          </a:prstGeom>
          <a:noFill/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32">
            <a:extLst>
              <a:ext uri="{FF2B5EF4-FFF2-40B4-BE49-F238E27FC236}">
                <a16:creationId xmlns:a16="http://schemas.microsoft.com/office/drawing/2014/main" id="{F4F2923E-C016-4C9F-8C9D-867F0A5774B2}"/>
              </a:ext>
            </a:extLst>
          </p:cNvPr>
          <p:cNvSpPr/>
          <p:nvPr/>
        </p:nvSpPr>
        <p:spPr>
          <a:xfrm>
            <a:off x="4056452" y="2565780"/>
            <a:ext cx="122416" cy="93086"/>
          </a:xfrm>
          <a:prstGeom prst="arc">
            <a:avLst>
              <a:gd name="adj1" fmla="val 11655713"/>
              <a:gd name="adj2" fmla="val 1219243"/>
            </a:avLst>
          </a:prstGeom>
          <a:noFill/>
          <a:ln w="5715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33">
            <a:extLst>
              <a:ext uri="{FF2B5EF4-FFF2-40B4-BE49-F238E27FC236}">
                <a16:creationId xmlns:a16="http://schemas.microsoft.com/office/drawing/2014/main" id="{A2C59B81-B488-45E3-88E5-07C6E10DF974}"/>
              </a:ext>
            </a:extLst>
          </p:cNvPr>
          <p:cNvSpPr/>
          <p:nvPr/>
        </p:nvSpPr>
        <p:spPr>
          <a:xfrm rot="8526231">
            <a:off x="3901599" y="2616601"/>
            <a:ext cx="283165" cy="153915"/>
          </a:xfrm>
          <a:prstGeom prst="arc">
            <a:avLst>
              <a:gd name="adj1" fmla="val 11084231"/>
              <a:gd name="adj2" fmla="val 905053"/>
            </a:avLst>
          </a:prstGeom>
          <a:noFill/>
          <a:ln w="76200">
            <a:solidFill>
              <a:srgbClr val="29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34">
            <a:extLst>
              <a:ext uri="{FF2B5EF4-FFF2-40B4-BE49-F238E27FC236}">
                <a16:creationId xmlns:a16="http://schemas.microsoft.com/office/drawing/2014/main" id="{A0CD1F0A-1DEE-4CD4-AE96-2954BCBE3804}"/>
              </a:ext>
            </a:extLst>
          </p:cNvPr>
          <p:cNvSpPr/>
          <p:nvPr/>
        </p:nvSpPr>
        <p:spPr>
          <a:xfrm rot="8105060">
            <a:off x="4196184" y="2560097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noFill/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35">
            <a:extLst>
              <a:ext uri="{FF2B5EF4-FFF2-40B4-BE49-F238E27FC236}">
                <a16:creationId xmlns:a16="http://schemas.microsoft.com/office/drawing/2014/main" id="{F60D8CBA-585D-4755-A42D-4D599CC4166C}"/>
              </a:ext>
            </a:extLst>
          </p:cNvPr>
          <p:cNvSpPr/>
          <p:nvPr/>
        </p:nvSpPr>
        <p:spPr>
          <a:xfrm rot="18450640">
            <a:off x="4167759" y="2608217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36">
            <a:extLst>
              <a:ext uri="{FF2B5EF4-FFF2-40B4-BE49-F238E27FC236}">
                <a16:creationId xmlns:a16="http://schemas.microsoft.com/office/drawing/2014/main" id="{C9B27D99-313A-4C86-A1A1-49B8D27D036D}"/>
              </a:ext>
            </a:extLst>
          </p:cNvPr>
          <p:cNvSpPr/>
          <p:nvPr/>
        </p:nvSpPr>
        <p:spPr>
          <a:xfrm rot="10552024">
            <a:off x="4191675" y="2682888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ln w="5715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9" name="37">
            <a:extLst>
              <a:ext uri="{FF2B5EF4-FFF2-40B4-BE49-F238E27FC236}">
                <a16:creationId xmlns:a16="http://schemas.microsoft.com/office/drawing/2014/main" id="{C7E96603-D5BB-46CF-A503-68A885916ACD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4299570" y="2586467"/>
            <a:ext cx="227158" cy="210857"/>
          </a:xfrm>
          <a:prstGeom prst="line">
            <a:avLst/>
          </a:prstGeom>
          <a:ln w="5715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38">
            <a:extLst>
              <a:ext uri="{FF2B5EF4-FFF2-40B4-BE49-F238E27FC236}">
                <a16:creationId xmlns:a16="http://schemas.microsoft.com/office/drawing/2014/main" id="{143C59F0-032F-4508-A293-333E98636729}"/>
              </a:ext>
            </a:extLst>
          </p:cNvPr>
          <p:cNvSpPr/>
          <p:nvPr/>
        </p:nvSpPr>
        <p:spPr>
          <a:xfrm rot="12235311">
            <a:off x="4567157" y="2370431"/>
            <a:ext cx="91270" cy="249811"/>
          </a:xfrm>
          <a:prstGeom prst="arc">
            <a:avLst>
              <a:gd name="adj1" fmla="val 11655713"/>
              <a:gd name="adj2" fmla="val 348390"/>
            </a:avLst>
          </a:prstGeom>
          <a:noFill/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39">
            <a:extLst>
              <a:ext uri="{FF2B5EF4-FFF2-40B4-BE49-F238E27FC236}">
                <a16:creationId xmlns:a16="http://schemas.microsoft.com/office/drawing/2014/main" id="{99C785B8-3F9D-4A76-A824-1582B9254279}"/>
              </a:ext>
            </a:extLst>
          </p:cNvPr>
          <p:cNvSpPr/>
          <p:nvPr/>
        </p:nvSpPr>
        <p:spPr>
          <a:xfrm rot="12235311">
            <a:off x="4574258" y="2550112"/>
            <a:ext cx="91270" cy="249811"/>
          </a:xfrm>
          <a:prstGeom prst="arc">
            <a:avLst>
              <a:gd name="adj1" fmla="val 11655713"/>
              <a:gd name="adj2" fmla="val 2379635"/>
            </a:avLst>
          </a:prstGeom>
          <a:ln w="76200">
            <a:solidFill>
              <a:srgbClr val="28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40">
            <a:extLst>
              <a:ext uri="{FF2B5EF4-FFF2-40B4-BE49-F238E27FC236}">
                <a16:creationId xmlns:a16="http://schemas.microsoft.com/office/drawing/2014/main" id="{C843CAEF-4CFF-417B-B185-B08DCFB91813}"/>
              </a:ext>
            </a:extLst>
          </p:cNvPr>
          <p:cNvCxnSpPr/>
          <p:nvPr/>
        </p:nvCxnSpPr>
        <p:spPr>
          <a:xfrm flipH="1">
            <a:off x="4630532" y="2667324"/>
            <a:ext cx="139790" cy="140374"/>
          </a:xfrm>
          <a:prstGeom prst="line">
            <a:avLst/>
          </a:prstGeom>
          <a:ln w="28575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41">
            <a:extLst>
              <a:ext uri="{FF2B5EF4-FFF2-40B4-BE49-F238E27FC236}">
                <a16:creationId xmlns:a16="http://schemas.microsoft.com/office/drawing/2014/main" id="{6CFC4A67-1693-409A-8C1A-7E7B3A0AE70B}"/>
              </a:ext>
            </a:extLst>
          </p:cNvPr>
          <p:cNvCxnSpPr>
            <a:cxnSpLocks/>
          </p:cNvCxnSpPr>
          <p:nvPr/>
        </p:nvCxnSpPr>
        <p:spPr>
          <a:xfrm flipH="1" flipV="1">
            <a:off x="4970548" y="2367645"/>
            <a:ext cx="119061" cy="52717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42">
            <a:extLst>
              <a:ext uri="{FF2B5EF4-FFF2-40B4-BE49-F238E27FC236}">
                <a16:creationId xmlns:a16="http://schemas.microsoft.com/office/drawing/2014/main" id="{1CA019DE-01F4-4581-A772-CBDBB33BCD4A}"/>
              </a:ext>
            </a:extLst>
          </p:cNvPr>
          <p:cNvCxnSpPr>
            <a:cxnSpLocks/>
          </p:cNvCxnSpPr>
          <p:nvPr/>
        </p:nvCxnSpPr>
        <p:spPr>
          <a:xfrm flipV="1">
            <a:off x="4705155" y="2394003"/>
            <a:ext cx="272494" cy="493137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43">
            <a:extLst>
              <a:ext uri="{FF2B5EF4-FFF2-40B4-BE49-F238E27FC236}">
                <a16:creationId xmlns:a16="http://schemas.microsoft.com/office/drawing/2014/main" id="{98B4E21D-5310-43F5-8B30-A48CBD31F9EA}"/>
              </a:ext>
            </a:extLst>
          </p:cNvPr>
          <p:cNvCxnSpPr>
            <a:cxnSpLocks/>
          </p:cNvCxnSpPr>
          <p:nvPr/>
        </p:nvCxnSpPr>
        <p:spPr>
          <a:xfrm flipV="1">
            <a:off x="4527530" y="2922312"/>
            <a:ext cx="221561" cy="23813"/>
          </a:xfrm>
          <a:prstGeom prst="line">
            <a:avLst/>
          </a:prstGeom>
          <a:ln w="889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44">
            <a:extLst>
              <a:ext uri="{FF2B5EF4-FFF2-40B4-BE49-F238E27FC236}">
                <a16:creationId xmlns:a16="http://schemas.microsoft.com/office/drawing/2014/main" id="{A7B7BA9B-F0D0-44CA-B356-E5CF181D9423}"/>
              </a:ext>
            </a:extLst>
          </p:cNvPr>
          <p:cNvCxnSpPr>
            <a:cxnSpLocks/>
          </p:cNvCxnSpPr>
          <p:nvPr/>
        </p:nvCxnSpPr>
        <p:spPr>
          <a:xfrm flipV="1">
            <a:off x="4764506" y="2529330"/>
            <a:ext cx="283801" cy="33000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45">
            <a:extLst>
              <a:ext uri="{FF2B5EF4-FFF2-40B4-BE49-F238E27FC236}">
                <a16:creationId xmlns:a16="http://schemas.microsoft.com/office/drawing/2014/main" id="{AB676D5C-ABBB-4467-82C0-3ACE7DB6FD99}"/>
              </a:ext>
            </a:extLst>
          </p:cNvPr>
          <p:cNvSpPr/>
          <p:nvPr/>
        </p:nvSpPr>
        <p:spPr>
          <a:xfrm rot="8105060">
            <a:off x="4936786" y="2557389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noFill/>
          <a:ln w="381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46">
            <a:extLst>
              <a:ext uri="{FF2B5EF4-FFF2-40B4-BE49-F238E27FC236}">
                <a16:creationId xmlns:a16="http://schemas.microsoft.com/office/drawing/2014/main" id="{27222938-B977-4073-86A5-AD4FFD02068B}"/>
              </a:ext>
            </a:extLst>
          </p:cNvPr>
          <p:cNvSpPr/>
          <p:nvPr/>
        </p:nvSpPr>
        <p:spPr>
          <a:xfrm rot="18450640">
            <a:off x="4897864" y="2616676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5715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47">
            <a:extLst>
              <a:ext uri="{FF2B5EF4-FFF2-40B4-BE49-F238E27FC236}">
                <a16:creationId xmlns:a16="http://schemas.microsoft.com/office/drawing/2014/main" id="{C5710714-7732-44B3-B36B-AB24B18703ED}"/>
              </a:ext>
            </a:extLst>
          </p:cNvPr>
          <p:cNvSpPr/>
          <p:nvPr/>
        </p:nvSpPr>
        <p:spPr>
          <a:xfrm rot="10552024">
            <a:off x="4933196" y="2676079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noFill/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8" name="48">
            <a:extLst>
              <a:ext uri="{FF2B5EF4-FFF2-40B4-BE49-F238E27FC236}">
                <a16:creationId xmlns:a16="http://schemas.microsoft.com/office/drawing/2014/main" id="{F569FB36-C9F0-497E-AA42-610EB54A6167}"/>
              </a:ext>
            </a:extLst>
          </p:cNvPr>
          <p:cNvCxnSpPr>
            <a:cxnSpLocks/>
          </p:cNvCxnSpPr>
          <p:nvPr/>
        </p:nvCxnSpPr>
        <p:spPr>
          <a:xfrm flipH="1">
            <a:off x="5041361" y="2555689"/>
            <a:ext cx="246476" cy="249108"/>
          </a:xfrm>
          <a:prstGeom prst="line">
            <a:avLst/>
          </a:prstGeom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49">
            <a:extLst>
              <a:ext uri="{FF2B5EF4-FFF2-40B4-BE49-F238E27FC236}">
                <a16:creationId xmlns:a16="http://schemas.microsoft.com/office/drawing/2014/main" id="{116BD747-3E1E-463E-89D4-AD6BE337C9FE}"/>
              </a:ext>
            </a:extLst>
          </p:cNvPr>
          <p:cNvCxnSpPr/>
          <p:nvPr/>
        </p:nvCxnSpPr>
        <p:spPr>
          <a:xfrm>
            <a:off x="5289366" y="2475471"/>
            <a:ext cx="83551" cy="39571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50">
            <a:extLst>
              <a:ext uri="{FF2B5EF4-FFF2-40B4-BE49-F238E27FC236}">
                <a16:creationId xmlns:a16="http://schemas.microsoft.com/office/drawing/2014/main" id="{13835AB1-9A41-4499-88C4-63799DBCB172}"/>
              </a:ext>
            </a:extLst>
          </p:cNvPr>
          <p:cNvCxnSpPr>
            <a:cxnSpLocks/>
          </p:cNvCxnSpPr>
          <p:nvPr/>
        </p:nvCxnSpPr>
        <p:spPr>
          <a:xfrm flipV="1">
            <a:off x="5132778" y="2617558"/>
            <a:ext cx="100231" cy="194192"/>
          </a:xfrm>
          <a:prstGeom prst="line">
            <a:avLst/>
          </a:prstGeom>
          <a:ln w="5715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51">
            <a:extLst>
              <a:ext uri="{FF2B5EF4-FFF2-40B4-BE49-F238E27FC236}">
                <a16:creationId xmlns:a16="http://schemas.microsoft.com/office/drawing/2014/main" id="{B4F085DD-DE9E-4EBA-B597-464E0FB97F0F}"/>
              </a:ext>
            </a:extLst>
          </p:cNvPr>
          <p:cNvCxnSpPr>
            <a:cxnSpLocks/>
          </p:cNvCxnSpPr>
          <p:nvPr/>
        </p:nvCxnSpPr>
        <p:spPr>
          <a:xfrm flipH="1">
            <a:off x="5171962" y="2548736"/>
            <a:ext cx="355391" cy="286839"/>
          </a:xfrm>
          <a:prstGeom prst="line">
            <a:avLst/>
          </a:prstGeom>
          <a:ln w="5715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52">
            <a:extLst>
              <a:ext uri="{FF2B5EF4-FFF2-40B4-BE49-F238E27FC236}">
                <a16:creationId xmlns:a16="http://schemas.microsoft.com/office/drawing/2014/main" id="{6E5C1684-AF8B-42BD-BA3C-DF98867BF887}"/>
              </a:ext>
            </a:extLst>
          </p:cNvPr>
          <p:cNvCxnSpPr>
            <a:cxnSpLocks/>
          </p:cNvCxnSpPr>
          <p:nvPr/>
        </p:nvCxnSpPr>
        <p:spPr>
          <a:xfrm flipV="1">
            <a:off x="5527353" y="2548737"/>
            <a:ext cx="26459" cy="118587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53">
            <a:extLst>
              <a:ext uri="{FF2B5EF4-FFF2-40B4-BE49-F238E27FC236}">
                <a16:creationId xmlns:a16="http://schemas.microsoft.com/office/drawing/2014/main" id="{B8EBBB7F-2F89-4DE0-9705-0887F7D364EC}"/>
              </a:ext>
            </a:extLst>
          </p:cNvPr>
          <p:cNvSpPr/>
          <p:nvPr/>
        </p:nvSpPr>
        <p:spPr>
          <a:xfrm rot="10552024">
            <a:off x="5357000" y="2679701"/>
            <a:ext cx="131367" cy="129674"/>
          </a:xfrm>
          <a:prstGeom prst="arc">
            <a:avLst>
              <a:gd name="adj1" fmla="val 14023991"/>
              <a:gd name="adj2" fmla="val 4041046"/>
            </a:avLst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3" name="54">
            <a:extLst>
              <a:ext uri="{FF2B5EF4-FFF2-40B4-BE49-F238E27FC236}">
                <a16:creationId xmlns:a16="http://schemas.microsoft.com/office/drawing/2014/main" id="{260AC36C-FEB8-4550-92C9-532AA4CCD0BB}"/>
              </a:ext>
            </a:extLst>
          </p:cNvPr>
          <p:cNvCxnSpPr>
            <a:cxnSpLocks/>
          </p:cNvCxnSpPr>
          <p:nvPr/>
        </p:nvCxnSpPr>
        <p:spPr>
          <a:xfrm flipV="1">
            <a:off x="5331141" y="2804798"/>
            <a:ext cx="0" cy="253409"/>
          </a:xfrm>
          <a:prstGeom prst="line">
            <a:avLst/>
          </a:prstGeom>
          <a:ln w="1524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55">
            <a:extLst>
              <a:ext uri="{FF2B5EF4-FFF2-40B4-BE49-F238E27FC236}">
                <a16:creationId xmlns:a16="http://schemas.microsoft.com/office/drawing/2014/main" id="{7F693480-0FDB-4164-BD51-7174ED6286E2}"/>
              </a:ext>
            </a:extLst>
          </p:cNvPr>
          <p:cNvCxnSpPr>
            <a:cxnSpLocks/>
          </p:cNvCxnSpPr>
          <p:nvPr/>
        </p:nvCxnSpPr>
        <p:spPr>
          <a:xfrm flipH="1">
            <a:off x="5428874" y="2504025"/>
            <a:ext cx="406978" cy="301126"/>
          </a:xfrm>
          <a:prstGeom prst="line">
            <a:avLst/>
          </a:prstGeom>
          <a:ln w="8255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56">
            <a:extLst>
              <a:ext uri="{FF2B5EF4-FFF2-40B4-BE49-F238E27FC236}">
                <a16:creationId xmlns:a16="http://schemas.microsoft.com/office/drawing/2014/main" id="{53441F92-E7BF-4BE7-B8BB-B013CEF9ED13}"/>
              </a:ext>
            </a:extLst>
          </p:cNvPr>
          <p:cNvSpPr/>
          <p:nvPr/>
        </p:nvSpPr>
        <p:spPr>
          <a:xfrm rot="10552024">
            <a:off x="5591003" y="2691197"/>
            <a:ext cx="131367" cy="129674"/>
          </a:xfrm>
          <a:prstGeom prst="arc">
            <a:avLst>
              <a:gd name="adj1" fmla="val 16938328"/>
              <a:gd name="adj2" fmla="val 4041046"/>
            </a:avLst>
          </a:prstGeom>
          <a:noFill/>
          <a:ln w="5715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0" name="57">
            <a:extLst>
              <a:ext uri="{FF2B5EF4-FFF2-40B4-BE49-F238E27FC236}">
                <a16:creationId xmlns:a16="http://schemas.microsoft.com/office/drawing/2014/main" id="{932973F0-E706-4DB1-87EF-E99059FCFF69}"/>
              </a:ext>
            </a:extLst>
          </p:cNvPr>
          <p:cNvCxnSpPr>
            <a:cxnSpLocks/>
          </p:cNvCxnSpPr>
          <p:nvPr/>
        </p:nvCxnSpPr>
        <p:spPr>
          <a:xfrm flipV="1">
            <a:off x="5632757" y="2562330"/>
            <a:ext cx="243606" cy="263542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58">
            <a:extLst>
              <a:ext uri="{FF2B5EF4-FFF2-40B4-BE49-F238E27FC236}">
                <a16:creationId xmlns:a16="http://schemas.microsoft.com/office/drawing/2014/main" id="{A2631F29-7DB0-4120-A285-A20EC1D9C357}"/>
              </a:ext>
            </a:extLst>
          </p:cNvPr>
          <p:cNvSpPr/>
          <p:nvPr/>
        </p:nvSpPr>
        <p:spPr>
          <a:xfrm rot="8564381">
            <a:off x="5753740" y="2681832"/>
            <a:ext cx="175391" cy="73837"/>
          </a:xfrm>
          <a:prstGeom prst="arc">
            <a:avLst>
              <a:gd name="adj1" fmla="val 11881850"/>
              <a:gd name="adj2" fmla="val 8382080"/>
            </a:avLst>
          </a:prstGeom>
          <a:ln w="76200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59">
            <a:extLst>
              <a:ext uri="{FF2B5EF4-FFF2-40B4-BE49-F238E27FC236}">
                <a16:creationId xmlns:a16="http://schemas.microsoft.com/office/drawing/2014/main" id="{68D19889-543D-487B-B437-6D915F7F0925}"/>
              </a:ext>
            </a:extLst>
          </p:cNvPr>
          <p:cNvSpPr/>
          <p:nvPr/>
        </p:nvSpPr>
        <p:spPr>
          <a:xfrm rot="7719709">
            <a:off x="5880847" y="2606795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5" name="60">
            <a:extLst>
              <a:ext uri="{FF2B5EF4-FFF2-40B4-BE49-F238E27FC236}">
                <a16:creationId xmlns:a16="http://schemas.microsoft.com/office/drawing/2014/main" id="{AEFC8DE7-1F52-4852-9501-193076B42E14}"/>
              </a:ext>
            </a:extLst>
          </p:cNvPr>
          <p:cNvCxnSpPr>
            <a:cxnSpLocks/>
          </p:cNvCxnSpPr>
          <p:nvPr/>
        </p:nvCxnSpPr>
        <p:spPr>
          <a:xfrm flipV="1">
            <a:off x="6061470" y="2586467"/>
            <a:ext cx="119630" cy="31090"/>
          </a:xfrm>
          <a:prstGeom prst="line">
            <a:avLst/>
          </a:prstGeom>
          <a:ln w="76200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61">
            <a:extLst>
              <a:ext uri="{FF2B5EF4-FFF2-40B4-BE49-F238E27FC236}">
                <a16:creationId xmlns:a16="http://schemas.microsoft.com/office/drawing/2014/main" id="{44CEFA10-BE73-4A8C-8933-53EDA7DB5D96}"/>
              </a:ext>
            </a:extLst>
          </p:cNvPr>
          <p:cNvCxnSpPr>
            <a:cxnSpLocks/>
          </p:cNvCxnSpPr>
          <p:nvPr/>
        </p:nvCxnSpPr>
        <p:spPr>
          <a:xfrm flipV="1">
            <a:off x="5771522" y="2446140"/>
            <a:ext cx="180100" cy="7259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62">
            <a:extLst>
              <a:ext uri="{FF2B5EF4-FFF2-40B4-BE49-F238E27FC236}">
                <a16:creationId xmlns:a16="http://schemas.microsoft.com/office/drawing/2014/main" id="{83CA43A6-B4DC-473F-8A2B-692B0E72F790}"/>
              </a:ext>
            </a:extLst>
          </p:cNvPr>
          <p:cNvSpPr/>
          <p:nvPr/>
        </p:nvSpPr>
        <p:spPr>
          <a:xfrm rot="8105060">
            <a:off x="6306608" y="2562982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ln w="381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63">
            <a:extLst>
              <a:ext uri="{FF2B5EF4-FFF2-40B4-BE49-F238E27FC236}">
                <a16:creationId xmlns:a16="http://schemas.microsoft.com/office/drawing/2014/main" id="{C6844F22-51F8-4999-89BB-4AE84B82F6DC}"/>
              </a:ext>
            </a:extLst>
          </p:cNvPr>
          <p:cNvSpPr/>
          <p:nvPr/>
        </p:nvSpPr>
        <p:spPr>
          <a:xfrm rot="18450640">
            <a:off x="6264511" y="2612744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64">
            <a:extLst>
              <a:ext uri="{FF2B5EF4-FFF2-40B4-BE49-F238E27FC236}">
                <a16:creationId xmlns:a16="http://schemas.microsoft.com/office/drawing/2014/main" id="{35D70FAD-CA01-45C6-9C18-1786FDA6389A}"/>
              </a:ext>
            </a:extLst>
          </p:cNvPr>
          <p:cNvSpPr/>
          <p:nvPr/>
        </p:nvSpPr>
        <p:spPr>
          <a:xfrm rot="10552024">
            <a:off x="6303018" y="2681672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ln w="762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65">
            <a:extLst>
              <a:ext uri="{FF2B5EF4-FFF2-40B4-BE49-F238E27FC236}">
                <a16:creationId xmlns:a16="http://schemas.microsoft.com/office/drawing/2014/main" id="{4146AC43-4B2F-452D-9EDB-1099C7FA6BD5}"/>
              </a:ext>
            </a:extLst>
          </p:cNvPr>
          <p:cNvCxnSpPr>
            <a:cxnSpLocks/>
          </p:cNvCxnSpPr>
          <p:nvPr/>
        </p:nvCxnSpPr>
        <p:spPr>
          <a:xfrm flipH="1">
            <a:off x="6375348" y="2603962"/>
            <a:ext cx="246476" cy="249108"/>
          </a:xfrm>
          <a:prstGeom prst="line">
            <a:avLst/>
          </a:prstGeom>
          <a:ln w="762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66">
            <a:extLst>
              <a:ext uri="{FF2B5EF4-FFF2-40B4-BE49-F238E27FC236}">
                <a16:creationId xmlns:a16="http://schemas.microsoft.com/office/drawing/2014/main" id="{3C01392F-830B-4CFC-9C93-D30CBD9495B2}"/>
              </a:ext>
            </a:extLst>
          </p:cNvPr>
          <p:cNvCxnSpPr/>
          <p:nvPr/>
        </p:nvCxnSpPr>
        <p:spPr>
          <a:xfrm flipV="1">
            <a:off x="6495411" y="2416364"/>
            <a:ext cx="123238" cy="85635"/>
          </a:xfrm>
          <a:prstGeom prst="line">
            <a:avLst/>
          </a:prstGeom>
          <a:ln w="44450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67">
            <a:extLst>
              <a:ext uri="{FF2B5EF4-FFF2-40B4-BE49-F238E27FC236}">
                <a16:creationId xmlns:a16="http://schemas.microsoft.com/office/drawing/2014/main" id="{5E67762B-AC12-4231-AD7D-B15576E8BD72}"/>
              </a:ext>
            </a:extLst>
          </p:cNvPr>
          <p:cNvCxnSpPr>
            <a:cxnSpLocks/>
          </p:cNvCxnSpPr>
          <p:nvPr/>
        </p:nvCxnSpPr>
        <p:spPr>
          <a:xfrm>
            <a:off x="6793828" y="2469896"/>
            <a:ext cx="98860" cy="32445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68">
            <a:extLst>
              <a:ext uri="{FF2B5EF4-FFF2-40B4-BE49-F238E27FC236}">
                <a16:creationId xmlns:a16="http://schemas.microsoft.com/office/drawing/2014/main" id="{C7FB1732-5E22-436E-96C5-C13780338099}"/>
              </a:ext>
            </a:extLst>
          </p:cNvPr>
          <p:cNvCxnSpPr>
            <a:cxnSpLocks/>
          </p:cNvCxnSpPr>
          <p:nvPr/>
        </p:nvCxnSpPr>
        <p:spPr>
          <a:xfrm flipH="1">
            <a:off x="6663729" y="2555738"/>
            <a:ext cx="145294" cy="231897"/>
          </a:xfrm>
          <a:prstGeom prst="line">
            <a:avLst/>
          </a:prstGeom>
          <a:ln w="762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69">
            <a:extLst>
              <a:ext uri="{FF2B5EF4-FFF2-40B4-BE49-F238E27FC236}">
                <a16:creationId xmlns:a16="http://schemas.microsoft.com/office/drawing/2014/main" id="{E3F803F3-EB9E-47CE-AB2C-50FD665132FF}"/>
              </a:ext>
            </a:extLst>
          </p:cNvPr>
          <p:cNvCxnSpPr>
            <a:cxnSpLocks/>
          </p:cNvCxnSpPr>
          <p:nvPr/>
        </p:nvCxnSpPr>
        <p:spPr>
          <a:xfrm flipH="1">
            <a:off x="6683435" y="2542385"/>
            <a:ext cx="347264" cy="303715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70">
            <a:extLst>
              <a:ext uri="{FF2B5EF4-FFF2-40B4-BE49-F238E27FC236}">
                <a16:creationId xmlns:a16="http://schemas.microsoft.com/office/drawing/2014/main" id="{D635F86E-55BE-48F3-8B52-518A8AFEC39F}"/>
              </a:ext>
            </a:extLst>
          </p:cNvPr>
          <p:cNvCxnSpPr>
            <a:cxnSpLocks/>
          </p:cNvCxnSpPr>
          <p:nvPr/>
        </p:nvCxnSpPr>
        <p:spPr>
          <a:xfrm flipH="1">
            <a:off x="6878217" y="2542385"/>
            <a:ext cx="145311" cy="269414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71">
            <a:extLst>
              <a:ext uri="{FF2B5EF4-FFF2-40B4-BE49-F238E27FC236}">
                <a16:creationId xmlns:a16="http://schemas.microsoft.com/office/drawing/2014/main" id="{35FEA16E-DB7B-4C1F-B383-197AB6493C98}"/>
              </a:ext>
            </a:extLst>
          </p:cNvPr>
          <p:cNvCxnSpPr>
            <a:cxnSpLocks/>
          </p:cNvCxnSpPr>
          <p:nvPr/>
        </p:nvCxnSpPr>
        <p:spPr>
          <a:xfrm flipH="1">
            <a:off x="6931040" y="2527952"/>
            <a:ext cx="261327" cy="216635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72">
            <a:extLst>
              <a:ext uri="{FF2B5EF4-FFF2-40B4-BE49-F238E27FC236}">
                <a16:creationId xmlns:a16="http://schemas.microsoft.com/office/drawing/2014/main" id="{66C8301A-49BE-4A8A-8A8A-DCAB87F9ADEC}"/>
              </a:ext>
            </a:extLst>
          </p:cNvPr>
          <p:cNvCxnSpPr>
            <a:cxnSpLocks/>
          </p:cNvCxnSpPr>
          <p:nvPr/>
        </p:nvCxnSpPr>
        <p:spPr>
          <a:xfrm flipH="1">
            <a:off x="7050405" y="2552359"/>
            <a:ext cx="136331" cy="259440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73">
            <a:extLst>
              <a:ext uri="{FF2B5EF4-FFF2-40B4-BE49-F238E27FC236}">
                <a16:creationId xmlns:a16="http://schemas.microsoft.com/office/drawing/2014/main" id="{D2FD2147-C813-4144-B39A-53592E026386}"/>
              </a:ext>
            </a:extLst>
          </p:cNvPr>
          <p:cNvCxnSpPr>
            <a:cxnSpLocks/>
          </p:cNvCxnSpPr>
          <p:nvPr/>
        </p:nvCxnSpPr>
        <p:spPr>
          <a:xfrm flipH="1">
            <a:off x="7125335" y="2545879"/>
            <a:ext cx="234670" cy="131213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74">
            <a:extLst>
              <a:ext uri="{FF2B5EF4-FFF2-40B4-BE49-F238E27FC236}">
                <a16:creationId xmlns:a16="http://schemas.microsoft.com/office/drawing/2014/main" id="{880640C0-744C-4E26-A08F-598D956715D3}"/>
              </a:ext>
            </a:extLst>
          </p:cNvPr>
          <p:cNvCxnSpPr>
            <a:cxnSpLocks/>
          </p:cNvCxnSpPr>
          <p:nvPr/>
        </p:nvCxnSpPr>
        <p:spPr>
          <a:xfrm flipH="1">
            <a:off x="7212408" y="2580039"/>
            <a:ext cx="98105" cy="218843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75">
            <a:extLst>
              <a:ext uri="{FF2B5EF4-FFF2-40B4-BE49-F238E27FC236}">
                <a16:creationId xmlns:a16="http://schemas.microsoft.com/office/drawing/2014/main" id="{5DE884F2-9882-42DE-B185-FB5721ED8D73}"/>
              </a:ext>
            </a:extLst>
          </p:cNvPr>
          <p:cNvCxnSpPr>
            <a:cxnSpLocks/>
          </p:cNvCxnSpPr>
          <p:nvPr/>
        </p:nvCxnSpPr>
        <p:spPr>
          <a:xfrm flipH="1">
            <a:off x="7267297" y="2548785"/>
            <a:ext cx="294691" cy="270870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76">
            <a:extLst>
              <a:ext uri="{FF2B5EF4-FFF2-40B4-BE49-F238E27FC236}">
                <a16:creationId xmlns:a16="http://schemas.microsoft.com/office/drawing/2014/main" id="{A6C961C9-79C0-43D9-B243-0B0CC1A37461}"/>
              </a:ext>
            </a:extLst>
          </p:cNvPr>
          <p:cNvCxnSpPr>
            <a:cxnSpLocks/>
          </p:cNvCxnSpPr>
          <p:nvPr/>
        </p:nvCxnSpPr>
        <p:spPr>
          <a:xfrm flipH="1">
            <a:off x="7305329" y="2636269"/>
            <a:ext cx="128713" cy="336262"/>
          </a:xfrm>
          <a:prstGeom prst="line">
            <a:avLst/>
          </a:prstGeom>
          <a:ln w="8255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77">
            <a:extLst>
              <a:ext uri="{FF2B5EF4-FFF2-40B4-BE49-F238E27FC236}">
                <a16:creationId xmlns:a16="http://schemas.microsoft.com/office/drawing/2014/main" id="{8EF8C6BF-5A7B-4E7F-9826-CC44FDB9D9F7}"/>
              </a:ext>
            </a:extLst>
          </p:cNvPr>
          <p:cNvCxnSpPr>
            <a:cxnSpLocks/>
          </p:cNvCxnSpPr>
          <p:nvPr/>
        </p:nvCxnSpPr>
        <p:spPr>
          <a:xfrm>
            <a:off x="7561988" y="2562379"/>
            <a:ext cx="140094" cy="33200"/>
          </a:xfrm>
          <a:prstGeom prst="line">
            <a:avLst/>
          </a:prstGeom>
          <a:ln w="5715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78">
            <a:extLst>
              <a:ext uri="{FF2B5EF4-FFF2-40B4-BE49-F238E27FC236}">
                <a16:creationId xmlns:a16="http://schemas.microsoft.com/office/drawing/2014/main" id="{0EB348FD-69D7-42AD-9736-502D6B9C3B85}"/>
              </a:ext>
            </a:extLst>
          </p:cNvPr>
          <p:cNvCxnSpPr>
            <a:cxnSpLocks/>
          </p:cNvCxnSpPr>
          <p:nvPr/>
        </p:nvCxnSpPr>
        <p:spPr>
          <a:xfrm flipH="1">
            <a:off x="7599763" y="2592535"/>
            <a:ext cx="95004" cy="183370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79">
            <a:extLst>
              <a:ext uri="{FF2B5EF4-FFF2-40B4-BE49-F238E27FC236}">
                <a16:creationId xmlns:a16="http://schemas.microsoft.com/office/drawing/2014/main" id="{E2A78144-16EB-4FAA-B6D9-3A8CB5AE33D8}"/>
              </a:ext>
            </a:extLst>
          </p:cNvPr>
          <p:cNvCxnSpPr>
            <a:cxnSpLocks/>
          </p:cNvCxnSpPr>
          <p:nvPr/>
        </p:nvCxnSpPr>
        <p:spPr>
          <a:xfrm flipV="1">
            <a:off x="7391538" y="2769886"/>
            <a:ext cx="233859" cy="27487"/>
          </a:xfrm>
          <a:prstGeom prst="line">
            <a:avLst/>
          </a:prstGeom>
          <a:ln w="5715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80">
            <a:extLst>
              <a:ext uri="{FF2B5EF4-FFF2-40B4-BE49-F238E27FC236}">
                <a16:creationId xmlns:a16="http://schemas.microsoft.com/office/drawing/2014/main" id="{843689B5-4747-40A2-9E80-366DEEDC913F}"/>
              </a:ext>
            </a:extLst>
          </p:cNvPr>
          <p:cNvSpPr/>
          <p:nvPr/>
        </p:nvSpPr>
        <p:spPr>
          <a:xfrm rot="7719709">
            <a:off x="7680827" y="2613824"/>
            <a:ext cx="303548" cy="131483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2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0" name="81">
            <a:extLst>
              <a:ext uri="{FF2B5EF4-FFF2-40B4-BE49-F238E27FC236}">
                <a16:creationId xmlns:a16="http://schemas.microsoft.com/office/drawing/2014/main" id="{4FAFE42F-29BD-4960-A4C1-D09EA2EC5380}"/>
              </a:ext>
            </a:extLst>
          </p:cNvPr>
          <p:cNvCxnSpPr>
            <a:cxnSpLocks/>
          </p:cNvCxnSpPr>
          <p:nvPr/>
        </p:nvCxnSpPr>
        <p:spPr>
          <a:xfrm flipV="1">
            <a:off x="7874238" y="2586516"/>
            <a:ext cx="119630" cy="31090"/>
          </a:xfrm>
          <a:prstGeom prst="line">
            <a:avLst/>
          </a:prstGeom>
          <a:ln w="76200">
            <a:solidFill>
              <a:srgbClr val="22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82">
            <a:extLst>
              <a:ext uri="{FF2B5EF4-FFF2-40B4-BE49-F238E27FC236}">
                <a16:creationId xmlns:a16="http://schemas.microsoft.com/office/drawing/2014/main" id="{D8732B6C-A9E9-4C08-940D-AA4E9601BF7C}"/>
              </a:ext>
            </a:extLst>
          </p:cNvPr>
          <p:cNvCxnSpPr>
            <a:cxnSpLocks/>
          </p:cNvCxnSpPr>
          <p:nvPr/>
        </p:nvCxnSpPr>
        <p:spPr>
          <a:xfrm flipH="1">
            <a:off x="7937650" y="2475520"/>
            <a:ext cx="258515" cy="267891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83">
            <a:extLst>
              <a:ext uri="{FF2B5EF4-FFF2-40B4-BE49-F238E27FC236}">
                <a16:creationId xmlns:a16="http://schemas.microsoft.com/office/drawing/2014/main" id="{1B9282C5-6848-4722-978C-5F083A1861C4}"/>
              </a:ext>
            </a:extLst>
          </p:cNvPr>
          <p:cNvCxnSpPr>
            <a:cxnSpLocks/>
          </p:cNvCxnSpPr>
          <p:nvPr/>
        </p:nvCxnSpPr>
        <p:spPr>
          <a:xfrm flipH="1">
            <a:off x="8079737" y="2547596"/>
            <a:ext cx="83942" cy="264203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84">
            <a:extLst>
              <a:ext uri="{FF2B5EF4-FFF2-40B4-BE49-F238E27FC236}">
                <a16:creationId xmlns:a16="http://schemas.microsoft.com/office/drawing/2014/main" id="{5BDC9441-78E8-4296-99ED-430409AEBF6F}"/>
              </a:ext>
            </a:extLst>
          </p:cNvPr>
          <p:cNvCxnSpPr>
            <a:cxnSpLocks/>
          </p:cNvCxnSpPr>
          <p:nvPr/>
        </p:nvCxnSpPr>
        <p:spPr>
          <a:xfrm>
            <a:off x="7935435" y="2755403"/>
            <a:ext cx="167779" cy="56396"/>
          </a:xfrm>
          <a:prstGeom prst="line">
            <a:avLst/>
          </a:prstGeom>
          <a:ln w="5715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85">
            <a:extLst>
              <a:ext uri="{FF2B5EF4-FFF2-40B4-BE49-F238E27FC236}">
                <a16:creationId xmlns:a16="http://schemas.microsoft.com/office/drawing/2014/main" id="{60C585C3-C4B3-4BDF-82C4-38EC4A64E13A}"/>
              </a:ext>
            </a:extLst>
          </p:cNvPr>
          <p:cNvCxnSpPr>
            <a:cxnSpLocks/>
          </p:cNvCxnSpPr>
          <p:nvPr/>
        </p:nvCxnSpPr>
        <p:spPr>
          <a:xfrm flipH="1">
            <a:off x="8130320" y="2475520"/>
            <a:ext cx="354716" cy="327587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86">
            <a:extLst>
              <a:ext uri="{FF2B5EF4-FFF2-40B4-BE49-F238E27FC236}">
                <a16:creationId xmlns:a16="http://schemas.microsoft.com/office/drawing/2014/main" id="{C08DBCF9-80A1-42F7-9B22-9F78C2A21CB8}"/>
              </a:ext>
            </a:extLst>
          </p:cNvPr>
          <p:cNvCxnSpPr>
            <a:cxnSpLocks/>
          </p:cNvCxnSpPr>
          <p:nvPr/>
        </p:nvCxnSpPr>
        <p:spPr>
          <a:xfrm flipH="1">
            <a:off x="8380076" y="2533170"/>
            <a:ext cx="83942" cy="264203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87">
            <a:extLst>
              <a:ext uri="{FF2B5EF4-FFF2-40B4-BE49-F238E27FC236}">
                <a16:creationId xmlns:a16="http://schemas.microsoft.com/office/drawing/2014/main" id="{31680F74-C02D-49EE-962B-F9677B6F97A4}"/>
              </a:ext>
            </a:extLst>
          </p:cNvPr>
          <p:cNvCxnSpPr>
            <a:cxnSpLocks/>
          </p:cNvCxnSpPr>
          <p:nvPr/>
        </p:nvCxnSpPr>
        <p:spPr>
          <a:xfrm>
            <a:off x="8221635" y="2721546"/>
            <a:ext cx="167200" cy="98109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88">
            <a:extLst>
              <a:ext uri="{FF2B5EF4-FFF2-40B4-BE49-F238E27FC236}">
                <a16:creationId xmlns:a16="http://schemas.microsoft.com/office/drawing/2014/main" id="{2A76E84F-1CE8-4AC3-BB4F-B76FF2958C01}"/>
              </a:ext>
            </a:extLst>
          </p:cNvPr>
          <p:cNvCxnSpPr>
            <a:cxnSpLocks/>
          </p:cNvCxnSpPr>
          <p:nvPr/>
        </p:nvCxnSpPr>
        <p:spPr>
          <a:xfrm flipH="1">
            <a:off x="8436964" y="2570859"/>
            <a:ext cx="231983" cy="216776"/>
          </a:xfrm>
          <a:prstGeom prst="line">
            <a:avLst/>
          </a:prstGeom>
          <a:ln w="76200">
            <a:solidFill>
              <a:srgbClr val="21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89">
            <a:extLst>
              <a:ext uri="{FF2B5EF4-FFF2-40B4-BE49-F238E27FC236}">
                <a16:creationId xmlns:a16="http://schemas.microsoft.com/office/drawing/2014/main" id="{14E7BBAB-D628-4A99-94F3-1A16F039FE9A}"/>
              </a:ext>
            </a:extLst>
          </p:cNvPr>
          <p:cNvCxnSpPr>
            <a:cxnSpLocks/>
          </p:cNvCxnSpPr>
          <p:nvPr/>
        </p:nvCxnSpPr>
        <p:spPr>
          <a:xfrm flipV="1">
            <a:off x="8636604" y="2482645"/>
            <a:ext cx="151973" cy="32445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90">
            <a:extLst>
              <a:ext uri="{FF2B5EF4-FFF2-40B4-BE49-F238E27FC236}">
                <a16:creationId xmlns:a16="http://schemas.microsoft.com/office/drawing/2014/main" id="{8C12E1B6-E88B-4738-A0C4-264714C97945}"/>
              </a:ext>
            </a:extLst>
          </p:cNvPr>
          <p:cNvCxnSpPr>
            <a:cxnSpLocks/>
          </p:cNvCxnSpPr>
          <p:nvPr/>
        </p:nvCxnSpPr>
        <p:spPr>
          <a:xfrm>
            <a:off x="8542636" y="2691944"/>
            <a:ext cx="10320" cy="143680"/>
          </a:xfrm>
          <a:prstGeom prst="line">
            <a:avLst/>
          </a:prstGeom>
          <a:ln w="793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91">
            <a:extLst>
              <a:ext uri="{FF2B5EF4-FFF2-40B4-BE49-F238E27FC236}">
                <a16:creationId xmlns:a16="http://schemas.microsoft.com/office/drawing/2014/main" id="{CCBAF791-CC89-401B-88AE-038DB94A3A19}"/>
              </a:ext>
            </a:extLst>
          </p:cNvPr>
          <p:cNvCxnSpPr>
            <a:cxnSpLocks/>
          </p:cNvCxnSpPr>
          <p:nvPr/>
        </p:nvCxnSpPr>
        <p:spPr>
          <a:xfrm flipH="1">
            <a:off x="8570753" y="2548785"/>
            <a:ext cx="262314" cy="289007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92">
            <a:extLst>
              <a:ext uri="{FF2B5EF4-FFF2-40B4-BE49-F238E27FC236}">
                <a16:creationId xmlns:a16="http://schemas.microsoft.com/office/drawing/2014/main" id="{5C1A8619-4CCF-4416-A243-5AA2C8116E3C}"/>
              </a:ext>
            </a:extLst>
          </p:cNvPr>
          <p:cNvCxnSpPr>
            <a:cxnSpLocks/>
          </p:cNvCxnSpPr>
          <p:nvPr/>
        </p:nvCxnSpPr>
        <p:spPr>
          <a:xfrm flipH="1">
            <a:off x="8724534" y="2624939"/>
            <a:ext cx="60960" cy="194716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93">
            <a:extLst>
              <a:ext uri="{FF2B5EF4-FFF2-40B4-BE49-F238E27FC236}">
                <a16:creationId xmlns:a16="http://schemas.microsoft.com/office/drawing/2014/main" id="{6B67A16C-7F9D-4EAC-913A-DCC8B3905547}"/>
              </a:ext>
            </a:extLst>
          </p:cNvPr>
          <p:cNvCxnSpPr>
            <a:cxnSpLocks/>
          </p:cNvCxnSpPr>
          <p:nvPr/>
        </p:nvCxnSpPr>
        <p:spPr>
          <a:xfrm flipH="1">
            <a:off x="8748853" y="2589780"/>
            <a:ext cx="231983" cy="216776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94">
            <a:extLst>
              <a:ext uri="{FF2B5EF4-FFF2-40B4-BE49-F238E27FC236}">
                <a16:creationId xmlns:a16="http://schemas.microsoft.com/office/drawing/2014/main" id="{B13E959B-B728-4094-BAC7-E099A4D568E9}"/>
              </a:ext>
            </a:extLst>
          </p:cNvPr>
          <p:cNvCxnSpPr>
            <a:cxnSpLocks/>
          </p:cNvCxnSpPr>
          <p:nvPr/>
        </p:nvCxnSpPr>
        <p:spPr>
          <a:xfrm>
            <a:off x="8954622" y="2482645"/>
            <a:ext cx="24818" cy="129801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95">
            <a:extLst>
              <a:ext uri="{FF2B5EF4-FFF2-40B4-BE49-F238E27FC236}">
                <a16:creationId xmlns:a16="http://schemas.microsoft.com/office/drawing/2014/main" id="{1FB3C3F9-E6B7-4E0B-B5B6-B9D3798A5907}"/>
              </a:ext>
            </a:extLst>
          </p:cNvPr>
          <p:cNvSpPr/>
          <p:nvPr/>
        </p:nvSpPr>
        <p:spPr>
          <a:xfrm rot="8105060">
            <a:off x="8967581" y="2556012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noFill/>
          <a:ln w="38100">
            <a:solidFill>
              <a:srgbClr val="20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9" name="96">
            <a:extLst>
              <a:ext uri="{FF2B5EF4-FFF2-40B4-BE49-F238E27FC236}">
                <a16:creationId xmlns:a16="http://schemas.microsoft.com/office/drawing/2014/main" id="{E9546173-7A03-413D-BB6F-0F485C089D47}"/>
              </a:ext>
            </a:extLst>
          </p:cNvPr>
          <p:cNvSpPr/>
          <p:nvPr/>
        </p:nvSpPr>
        <p:spPr>
          <a:xfrm rot="18450640">
            <a:off x="8928659" y="2615299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57150">
            <a:solidFill>
              <a:srgbClr val="20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0" name="97">
            <a:extLst>
              <a:ext uri="{FF2B5EF4-FFF2-40B4-BE49-F238E27FC236}">
                <a16:creationId xmlns:a16="http://schemas.microsoft.com/office/drawing/2014/main" id="{C2A0F972-345D-43A8-9186-C0C4623972C3}"/>
              </a:ext>
            </a:extLst>
          </p:cNvPr>
          <p:cNvSpPr/>
          <p:nvPr/>
        </p:nvSpPr>
        <p:spPr>
          <a:xfrm rot="10552024">
            <a:off x="8963991" y="2674702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1" name="98">
            <a:extLst>
              <a:ext uri="{FF2B5EF4-FFF2-40B4-BE49-F238E27FC236}">
                <a16:creationId xmlns:a16="http://schemas.microsoft.com/office/drawing/2014/main" id="{6A18C50A-BA40-4924-8E57-0DBEFFE149D1}"/>
              </a:ext>
            </a:extLst>
          </p:cNvPr>
          <p:cNvCxnSpPr>
            <a:cxnSpLocks/>
          </p:cNvCxnSpPr>
          <p:nvPr/>
        </p:nvCxnSpPr>
        <p:spPr>
          <a:xfrm flipH="1">
            <a:off x="9026796" y="2403888"/>
            <a:ext cx="397988" cy="442212"/>
          </a:xfrm>
          <a:prstGeom prst="line">
            <a:avLst/>
          </a:prstGeom>
          <a:ln w="79375">
            <a:solidFill>
              <a:srgbClr val="20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99">
            <a:extLst>
              <a:ext uri="{FF2B5EF4-FFF2-40B4-BE49-F238E27FC236}">
                <a16:creationId xmlns:a16="http://schemas.microsoft.com/office/drawing/2014/main" id="{FA973BCF-ADCE-4F04-BA94-788644FF86E5}"/>
              </a:ext>
            </a:extLst>
          </p:cNvPr>
          <p:cNvCxnSpPr>
            <a:cxnSpLocks/>
          </p:cNvCxnSpPr>
          <p:nvPr/>
        </p:nvCxnSpPr>
        <p:spPr>
          <a:xfrm flipH="1">
            <a:off x="9194120" y="2615651"/>
            <a:ext cx="60960" cy="194716"/>
          </a:xfrm>
          <a:prstGeom prst="line">
            <a:avLst/>
          </a:prstGeom>
          <a:ln w="76200">
            <a:solidFill>
              <a:srgbClr val="20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100">
            <a:extLst>
              <a:ext uri="{FF2B5EF4-FFF2-40B4-BE49-F238E27FC236}">
                <a16:creationId xmlns:a16="http://schemas.microsoft.com/office/drawing/2014/main" id="{988BFC04-6B28-4483-AF29-3B866A22F323}"/>
              </a:ext>
            </a:extLst>
          </p:cNvPr>
          <p:cNvCxnSpPr>
            <a:cxnSpLocks/>
          </p:cNvCxnSpPr>
          <p:nvPr/>
        </p:nvCxnSpPr>
        <p:spPr>
          <a:xfrm flipH="1">
            <a:off x="9201529" y="2647015"/>
            <a:ext cx="231983" cy="216776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101">
            <a:extLst>
              <a:ext uri="{FF2B5EF4-FFF2-40B4-BE49-F238E27FC236}">
                <a16:creationId xmlns:a16="http://schemas.microsoft.com/office/drawing/2014/main" id="{C07ADC9A-BFED-49F6-9E63-144F4FE15135}"/>
              </a:ext>
            </a:extLst>
          </p:cNvPr>
          <p:cNvCxnSpPr>
            <a:cxnSpLocks/>
          </p:cNvCxnSpPr>
          <p:nvPr/>
        </p:nvCxnSpPr>
        <p:spPr>
          <a:xfrm flipH="1">
            <a:off x="9561981" y="2527952"/>
            <a:ext cx="248091" cy="134177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102">
            <a:extLst>
              <a:ext uri="{FF2B5EF4-FFF2-40B4-BE49-F238E27FC236}">
                <a16:creationId xmlns:a16="http://schemas.microsoft.com/office/drawing/2014/main" id="{81A40736-6729-4173-BB7B-D05FF2981506}"/>
              </a:ext>
            </a:extLst>
          </p:cNvPr>
          <p:cNvCxnSpPr>
            <a:cxnSpLocks/>
          </p:cNvCxnSpPr>
          <p:nvPr/>
        </p:nvCxnSpPr>
        <p:spPr>
          <a:xfrm flipH="1">
            <a:off x="9543206" y="2636269"/>
            <a:ext cx="65039" cy="171668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103">
            <a:extLst>
              <a:ext uri="{FF2B5EF4-FFF2-40B4-BE49-F238E27FC236}">
                <a16:creationId xmlns:a16="http://schemas.microsoft.com/office/drawing/2014/main" id="{5DD0188A-C06E-409F-8149-E21463CC2A71}"/>
              </a:ext>
            </a:extLst>
          </p:cNvPr>
          <p:cNvCxnSpPr>
            <a:cxnSpLocks/>
          </p:cNvCxnSpPr>
          <p:nvPr/>
        </p:nvCxnSpPr>
        <p:spPr>
          <a:xfrm flipH="1">
            <a:off x="9599292" y="2403888"/>
            <a:ext cx="367252" cy="423126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104">
            <a:extLst>
              <a:ext uri="{FF2B5EF4-FFF2-40B4-BE49-F238E27FC236}">
                <a16:creationId xmlns:a16="http://schemas.microsoft.com/office/drawing/2014/main" id="{C86BB3FF-D313-4AB9-B257-3A21FCA5CA13}"/>
              </a:ext>
            </a:extLst>
          </p:cNvPr>
          <p:cNvCxnSpPr>
            <a:cxnSpLocks/>
          </p:cNvCxnSpPr>
          <p:nvPr/>
        </p:nvCxnSpPr>
        <p:spPr>
          <a:xfrm>
            <a:off x="9751830" y="2615451"/>
            <a:ext cx="10380" cy="211563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105">
            <a:extLst>
              <a:ext uri="{FF2B5EF4-FFF2-40B4-BE49-F238E27FC236}">
                <a16:creationId xmlns:a16="http://schemas.microsoft.com/office/drawing/2014/main" id="{96C4B46A-5A87-46CB-9792-500BC8660281}"/>
              </a:ext>
            </a:extLst>
          </p:cNvPr>
          <p:cNvCxnSpPr>
            <a:cxnSpLocks/>
          </p:cNvCxnSpPr>
          <p:nvPr/>
        </p:nvCxnSpPr>
        <p:spPr>
          <a:xfrm flipV="1">
            <a:off x="9768992" y="2586516"/>
            <a:ext cx="431570" cy="197086"/>
          </a:xfrm>
          <a:prstGeom prst="line">
            <a:avLst/>
          </a:prstGeom>
          <a:ln w="793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106">
            <a:extLst>
              <a:ext uri="{FF2B5EF4-FFF2-40B4-BE49-F238E27FC236}">
                <a16:creationId xmlns:a16="http://schemas.microsoft.com/office/drawing/2014/main" id="{8A564F67-489B-4BFC-807D-8FEF6E5FCB74}"/>
              </a:ext>
            </a:extLst>
          </p:cNvPr>
          <p:cNvCxnSpPr>
            <a:cxnSpLocks/>
          </p:cNvCxnSpPr>
          <p:nvPr/>
        </p:nvCxnSpPr>
        <p:spPr>
          <a:xfrm flipV="1">
            <a:off x="9861554" y="2491395"/>
            <a:ext cx="431570" cy="197086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107">
            <a:extLst>
              <a:ext uri="{FF2B5EF4-FFF2-40B4-BE49-F238E27FC236}">
                <a16:creationId xmlns:a16="http://schemas.microsoft.com/office/drawing/2014/main" id="{6F1544F9-04FD-4812-9204-2164EFD09A78}"/>
              </a:ext>
            </a:extLst>
          </p:cNvPr>
          <p:cNvCxnSpPr>
            <a:cxnSpLocks/>
          </p:cNvCxnSpPr>
          <p:nvPr/>
        </p:nvCxnSpPr>
        <p:spPr>
          <a:xfrm flipV="1">
            <a:off x="9930492" y="2669162"/>
            <a:ext cx="0" cy="194629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108">
            <a:extLst>
              <a:ext uri="{FF2B5EF4-FFF2-40B4-BE49-F238E27FC236}">
                <a16:creationId xmlns:a16="http://schemas.microsoft.com/office/drawing/2014/main" id="{441D8BAD-8D9D-4DC3-9790-9EB06C1AFB1D}"/>
              </a:ext>
            </a:extLst>
          </p:cNvPr>
          <p:cNvCxnSpPr>
            <a:cxnSpLocks/>
          </p:cNvCxnSpPr>
          <p:nvPr/>
        </p:nvCxnSpPr>
        <p:spPr>
          <a:xfrm flipV="1">
            <a:off x="9947269" y="2636270"/>
            <a:ext cx="253293" cy="199354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145(,)">
            <a:extLst>
              <a:ext uri="{FF2B5EF4-FFF2-40B4-BE49-F238E27FC236}">
                <a16:creationId xmlns:a16="http://schemas.microsoft.com/office/drawing/2014/main" id="{69825CB5-D328-440B-B7ED-6B146F125618}"/>
              </a:ext>
            </a:extLst>
          </p:cNvPr>
          <p:cNvCxnSpPr>
            <a:cxnSpLocks/>
          </p:cNvCxnSpPr>
          <p:nvPr/>
        </p:nvCxnSpPr>
        <p:spPr>
          <a:xfrm flipH="1">
            <a:off x="4675647" y="3613861"/>
            <a:ext cx="17680" cy="153321"/>
          </a:xfrm>
          <a:prstGeom prst="line">
            <a:avLst/>
          </a:prstGeom>
          <a:ln w="762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146">
            <a:extLst>
              <a:ext uri="{FF2B5EF4-FFF2-40B4-BE49-F238E27FC236}">
                <a16:creationId xmlns:a16="http://schemas.microsoft.com/office/drawing/2014/main" id="{1B72A785-3110-4362-A730-56C766718C66}"/>
              </a:ext>
            </a:extLst>
          </p:cNvPr>
          <p:cNvSpPr/>
          <p:nvPr/>
        </p:nvSpPr>
        <p:spPr>
          <a:xfrm rot="7719709">
            <a:off x="4885102" y="3478264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1" name="147">
            <a:extLst>
              <a:ext uri="{FF2B5EF4-FFF2-40B4-BE49-F238E27FC236}">
                <a16:creationId xmlns:a16="http://schemas.microsoft.com/office/drawing/2014/main" id="{006411E6-CF55-4236-B81A-22171AEA2925}"/>
              </a:ext>
            </a:extLst>
          </p:cNvPr>
          <p:cNvCxnSpPr>
            <a:cxnSpLocks/>
          </p:cNvCxnSpPr>
          <p:nvPr/>
        </p:nvCxnSpPr>
        <p:spPr>
          <a:xfrm flipV="1">
            <a:off x="5075250" y="3457936"/>
            <a:ext cx="119630" cy="31090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48">
            <a:extLst>
              <a:ext uri="{FF2B5EF4-FFF2-40B4-BE49-F238E27FC236}">
                <a16:creationId xmlns:a16="http://schemas.microsoft.com/office/drawing/2014/main" id="{A65EA513-CB35-4D8A-A458-48ACAAA15F55}"/>
              </a:ext>
            </a:extLst>
          </p:cNvPr>
          <p:cNvCxnSpPr>
            <a:cxnSpLocks/>
          </p:cNvCxnSpPr>
          <p:nvPr/>
        </p:nvCxnSpPr>
        <p:spPr>
          <a:xfrm flipH="1">
            <a:off x="5271842" y="3631757"/>
            <a:ext cx="144208" cy="35766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49">
            <a:extLst>
              <a:ext uri="{FF2B5EF4-FFF2-40B4-BE49-F238E27FC236}">
                <a16:creationId xmlns:a16="http://schemas.microsoft.com/office/drawing/2014/main" id="{6564D096-908D-4350-9DE4-D7DF4B5DFF97}"/>
              </a:ext>
            </a:extLst>
          </p:cNvPr>
          <p:cNvCxnSpPr>
            <a:cxnSpLocks/>
          </p:cNvCxnSpPr>
          <p:nvPr/>
        </p:nvCxnSpPr>
        <p:spPr>
          <a:xfrm flipH="1">
            <a:off x="5265094" y="3470152"/>
            <a:ext cx="169817" cy="195431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150">
            <a:extLst>
              <a:ext uri="{FF2B5EF4-FFF2-40B4-BE49-F238E27FC236}">
                <a16:creationId xmlns:a16="http://schemas.microsoft.com/office/drawing/2014/main" id="{0DBA0719-756E-4402-992C-B2794C241B73}"/>
              </a:ext>
            </a:extLst>
          </p:cNvPr>
          <p:cNvCxnSpPr>
            <a:cxnSpLocks/>
          </p:cNvCxnSpPr>
          <p:nvPr/>
        </p:nvCxnSpPr>
        <p:spPr>
          <a:xfrm flipH="1">
            <a:off x="5409398" y="3457936"/>
            <a:ext cx="188713" cy="28922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51">
            <a:extLst>
              <a:ext uri="{FF2B5EF4-FFF2-40B4-BE49-F238E27FC236}">
                <a16:creationId xmlns:a16="http://schemas.microsoft.com/office/drawing/2014/main" id="{DA487972-282D-4948-8042-736435192F1B}"/>
              </a:ext>
            </a:extLst>
          </p:cNvPr>
          <p:cNvCxnSpPr>
            <a:cxnSpLocks/>
          </p:cNvCxnSpPr>
          <p:nvPr/>
        </p:nvCxnSpPr>
        <p:spPr>
          <a:xfrm flipH="1">
            <a:off x="5380425" y="3473481"/>
            <a:ext cx="181323" cy="194042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52">
            <a:extLst>
              <a:ext uri="{FF2B5EF4-FFF2-40B4-BE49-F238E27FC236}">
                <a16:creationId xmlns:a16="http://schemas.microsoft.com/office/drawing/2014/main" id="{73DC938A-33FE-453C-933A-3F45913AAFF7}"/>
              </a:ext>
            </a:extLst>
          </p:cNvPr>
          <p:cNvCxnSpPr>
            <a:cxnSpLocks/>
          </p:cNvCxnSpPr>
          <p:nvPr/>
        </p:nvCxnSpPr>
        <p:spPr>
          <a:xfrm flipH="1">
            <a:off x="5340478" y="3604220"/>
            <a:ext cx="84908" cy="252230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53">
            <a:extLst>
              <a:ext uri="{FF2B5EF4-FFF2-40B4-BE49-F238E27FC236}">
                <a16:creationId xmlns:a16="http://schemas.microsoft.com/office/drawing/2014/main" id="{92F57858-60CA-4234-84CB-54881A85D640}"/>
              </a:ext>
            </a:extLst>
          </p:cNvPr>
          <p:cNvCxnSpPr>
            <a:cxnSpLocks/>
          </p:cNvCxnSpPr>
          <p:nvPr/>
        </p:nvCxnSpPr>
        <p:spPr>
          <a:xfrm flipH="1">
            <a:off x="5351145" y="3832181"/>
            <a:ext cx="116505" cy="35766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54">
            <a:extLst>
              <a:ext uri="{FF2B5EF4-FFF2-40B4-BE49-F238E27FC236}">
                <a16:creationId xmlns:a16="http://schemas.microsoft.com/office/drawing/2014/main" id="{DFDDBDE0-ACF4-406B-A0F2-D7CA17F81ED6}"/>
              </a:ext>
            </a:extLst>
          </p:cNvPr>
          <p:cNvCxnSpPr>
            <a:cxnSpLocks/>
          </p:cNvCxnSpPr>
          <p:nvPr/>
        </p:nvCxnSpPr>
        <p:spPr>
          <a:xfrm>
            <a:off x="5464508" y="3667523"/>
            <a:ext cx="36013" cy="164658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155">
            <a:extLst>
              <a:ext uri="{FF2B5EF4-FFF2-40B4-BE49-F238E27FC236}">
                <a16:creationId xmlns:a16="http://schemas.microsoft.com/office/drawing/2014/main" id="{C93A49D9-A3BF-4BBF-A22D-1BF7BB489743}"/>
              </a:ext>
            </a:extLst>
          </p:cNvPr>
          <p:cNvCxnSpPr>
            <a:cxnSpLocks/>
          </p:cNvCxnSpPr>
          <p:nvPr/>
        </p:nvCxnSpPr>
        <p:spPr>
          <a:xfrm flipH="1">
            <a:off x="5556077" y="3441240"/>
            <a:ext cx="193771" cy="172845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56">
            <a:extLst>
              <a:ext uri="{FF2B5EF4-FFF2-40B4-BE49-F238E27FC236}">
                <a16:creationId xmlns:a16="http://schemas.microsoft.com/office/drawing/2014/main" id="{F124584A-36C7-46E6-A946-3785E4F22F6C}"/>
              </a:ext>
            </a:extLst>
          </p:cNvPr>
          <p:cNvCxnSpPr>
            <a:cxnSpLocks/>
          </p:cNvCxnSpPr>
          <p:nvPr/>
        </p:nvCxnSpPr>
        <p:spPr>
          <a:xfrm>
            <a:off x="5619290" y="3549568"/>
            <a:ext cx="0" cy="155229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157">
            <a:extLst>
              <a:ext uri="{FF2B5EF4-FFF2-40B4-BE49-F238E27FC236}">
                <a16:creationId xmlns:a16="http://schemas.microsoft.com/office/drawing/2014/main" id="{C1A8A9E4-BD56-4025-9BC0-5E9B5C7D89C5}"/>
              </a:ext>
            </a:extLst>
          </p:cNvPr>
          <p:cNvCxnSpPr>
            <a:cxnSpLocks/>
          </p:cNvCxnSpPr>
          <p:nvPr/>
        </p:nvCxnSpPr>
        <p:spPr>
          <a:xfrm flipH="1">
            <a:off x="5658898" y="3428540"/>
            <a:ext cx="267222" cy="277994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158">
            <a:extLst>
              <a:ext uri="{FF2B5EF4-FFF2-40B4-BE49-F238E27FC236}">
                <a16:creationId xmlns:a16="http://schemas.microsoft.com/office/drawing/2014/main" id="{335C705A-DC78-4EE0-9EEE-8EBA33DF90AC}"/>
              </a:ext>
            </a:extLst>
          </p:cNvPr>
          <p:cNvCxnSpPr>
            <a:cxnSpLocks/>
          </p:cNvCxnSpPr>
          <p:nvPr/>
        </p:nvCxnSpPr>
        <p:spPr>
          <a:xfrm>
            <a:off x="5781690" y="3578661"/>
            <a:ext cx="0" cy="155229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159">
            <a:extLst>
              <a:ext uri="{FF2B5EF4-FFF2-40B4-BE49-F238E27FC236}">
                <a16:creationId xmlns:a16="http://schemas.microsoft.com/office/drawing/2014/main" id="{2DC6CE45-5E06-4A09-8836-C3441F59A01D}"/>
              </a:ext>
            </a:extLst>
          </p:cNvPr>
          <p:cNvCxnSpPr>
            <a:cxnSpLocks/>
          </p:cNvCxnSpPr>
          <p:nvPr/>
        </p:nvCxnSpPr>
        <p:spPr>
          <a:xfrm flipH="1">
            <a:off x="5810358" y="3578661"/>
            <a:ext cx="135073" cy="121523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60">
            <a:extLst>
              <a:ext uri="{FF2B5EF4-FFF2-40B4-BE49-F238E27FC236}">
                <a16:creationId xmlns:a16="http://schemas.microsoft.com/office/drawing/2014/main" id="{D94ECD2C-3D27-45FB-B85A-F6990450126E}"/>
              </a:ext>
            </a:extLst>
          </p:cNvPr>
          <p:cNvCxnSpPr>
            <a:cxnSpLocks/>
          </p:cNvCxnSpPr>
          <p:nvPr/>
        </p:nvCxnSpPr>
        <p:spPr>
          <a:xfrm flipH="1">
            <a:off x="5940045" y="3457936"/>
            <a:ext cx="231641" cy="155925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61">
            <a:extLst>
              <a:ext uri="{FF2B5EF4-FFF2-40B4-BE49-F238E27FC236}">
                <a16:creationId xmlns:a16="http://schemas.microsoft.com/office/drawing/2014/main" id="{830D544D-D4BF-44F3-8776-65F8CAED5265}"/>
              </a:ext>
            </a:extLst>
          </p:cNvPr>
          <p:cNvCxnSpPr>
            <a:cxnSpLocks/>
          </p:cNvCxnSpPr>
          <p:nvPr/>
        </p:nvCxnSpPr>
        <p:spPr>
          <a:xfrm flipH="1">
            <a:off x="5940045" y="3396707"/>
            <a:ext cx="183978" cy="181954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62">
            <a:extLst>
              <a:ext uri="{FF2B5EF4-FFF2-40B4-BE49-F238E27FC236}">
                <a16:creationId xmlns:a16="http://schemas.microsoft.com/office/drawing/2014/main" id="{BBAD17FA-433C-4498-8566-720E41B9B475}"/>
              </a:ext>
            </a:extLst>
          </p:cNvPr>
          <p:cNvCxnSpPr>
            <a:cxnSpLocks/>
          </p:cNvCxnSpPr>
          <p:nvPr/>
        </p:nvCxnSpPr>
        <p:spPr>
          <a:xfrm>
            <a:off x="5888351" y="3619671"/>
            <a:ext cx="120128" cy="89295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63">
            <a:extLst>
              <a:ext uri="{FF2B5EF4-FFF2-40B4-BE49-F238E27FC236}">
                <a16:creationId xmlns:a16="http://schemas.microsoft.com/office/drawing/2014/main" id="{E4132B4A-C55C-4D3D-8806-A776321F5534}"/>
              </a:ext>
            </a:extLst>
          </p:cNvPr>
          <p:cNvCxnSpPr>
            <a:cxnSpLocks/>
          </p:cNvCxnSpPr>
          <p:nvPr/>
        </p:nvCxnSpPr>
        <p:spPr>
          <a:xfrm flipH="1">
            <a:off x="6022404" y="3513730"/>
            <a:ext cx="187656" cy="186454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164">
            <a:extLst>
              <a:ext uri="{FF2B5EF4-FFF2-40B4-BE49-F238E27FC236}">
                <a16:creationId xmlns:a16="http://schemas.microsoft.com/office/drawing/2014/main" id="{B42805C1-0AF1-40D0-9BBE-AE67C0214466}"/>
              </a:ext>
            </a:extLst>
          </p:cNvPr>
          <p:cNvCxnSpPr>
            <a:cxnSpLocks/>
          </p:cNvCxnSpPr>
          <p:nvPr/>
        </p:nvCxnSpPr>
        <p:spPr>
          <a:xfrm flipH="1">
            <a:off x="6289016" y="3396707"/>
            <a:ext cx="185051" cy="244619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165">
            <a:extLst>
              <a:ext uri="{FF2B5EF4-FFF2-40B4-BE49-F238E27FC236}">
                <a16:creationId xmlns:a16="http://schemas.microsoft.com/office/drawing/2014/main" id="{D159E65A-579B-4BE4-B7C4-12BF8DF125F4}"/>
              </a:ext>
            </a:extLst>
          </p:cNvPr>
          <p:cNvCxnSpPr>
            <a:cxnSpLocks/>
          </p:cNvCxnSpPr>
          <p:nvPr/>
        </p:nvCxnSpPr>
        <p:spPr>
          <a:xfrm flipH="1">
            <a:off x="6319005" y="3407241"/>
            <a:ext cx="305392" cy="277595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166">
            <a:extLst>
              <a:ext uri="{FF2B5EF4-FFF2-40B4-BE49-F238E27FC236}">
                <a16:creationId xmlns:a16="http://schemas.microsoft.com/office/drawing/2014/main" id="{E4B44457-EC5C-48DF-A75B-D22AA2CEFF3D}"/>
              </a:ext>
            </a:extLst>
          </p:cNvPr>
          <p:cNvCxnSpPr>
            <a:cxnSpLocks/>
          </p:cNvCxnSpPr>
          <p:nvPr/>
        </p:nvCxnSpPr>
        <p:spPr>
          <a:xfrm flipH="1">
            <a:off x="6489194" y="3422190"/>
            <a:ext cx="115842" cy="242128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167">
            <a:extLst>
              <a:ext uri="{FF2B5EF4-FFF2-40B4-BE49-F238E27FC236}">
                <a16:creationId xmlns:a16="http://schemas.microsoft.com/office/drawing/2014/main" id="{5E19CFAB-6681-4019-95B7-B3ADFA6C4F82}"/>
              </a:ext>
            </a:extLst>
          </p:cNvPr>
          <p:cNvCxnSpPr>
            <a:cxnSpLocks/>
          </p:cNvCxnSpPr>
          <p:nvPr/>
        </p:nvCxnSpPr>
        <p:spPr>
          <a:xfrm flipH="1">
            <a:off x="6489194" y="3386510"/>
            <a:ext cx="383751" cy="313674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168">
            <a:extLst>
              <a:ext uri="{FF2B5EF4-FFF2-40B4-BE49-F238E27FC236}">
                <a16:creationId xmlns:a16="http://schemas.microsoft.com/office/drawing/2014/main" id="{8F11D90D-A6D4-4654-B9FB-C26183F52889}"/>
              </a:ext>
            </a:extLst>
          </p:cNvPr>
          <p:cNvCxnSpPr>
            <a:cxnSpLocks/>
          </p:cNvCxnSpPr>
          <p:nvPr/>
        </p:nvCxnSpPr>
        <p:spPr>
          <a:xfrm>
            <a:off x="6662111" y="3574495"/>
            <a:ext cx="0" cy="155229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169">
            <a:extLst>
              <a:ext uri="{FF2B5EF4-FFF2-40B4-BE49-F238E27FC236}">
                <a16:creationId xmlns:a16="http://schemas.microsoft.com/office/drawing/2014/main" id="{5BFF8AC5-8C89-49DD-A98B-C5DB561A93B9}"/>
              </a:ext>
            </a:extLst>
          </p:cNvPr>
          <p:cNvCxnSpPr>
            <a:cxnSpLocks/>
          </p:cNvCxnSpPr>
          <p:nvPr/>
        </p:nvCxnSpPr>
        <p:spPr>
          <a:xfrm flipH="1">
            <a:off x="6681969" y="3414627"/>
            <a:ext cx="245566" cy="288732"/>
          </a:xfrm>
          <a:prstGeom prst="line">
            <a:avLst/>
          </a:prstGeom>
          <a:ln w="8255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170">
            <a:extLst>
              <a:ext uri="{FF2B5EF4-FFF2-40B4-BE49-F238E27FC236}">
                <a16:creationId xmlns:a16="http://schemas.microsoft.com/office/drawing/2014/main" id="{7438C988-9822-46F1-AF42-36D7F0BF8A79}"/>
              </a:ext>
            </a:extLst>
          </p:cNvPr>
          <p:cNvCxnSpPr>
            <a:cxnSpLocks/>
          </p:cNvCxnSpPr>
          <p:nvPr/>
        </p:nvCxnSpPr>
        <p:spPr>
          <a:xfrm flipH="1">
            <a:off x="6820004" y="3426461"/>
            <a:ext cx="109280" cy="255200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171">
            <a:extLst>
              <a:ext uri="{FF2B5EF4-FFF2-40B4-BE49-F238E27FC236}">
                <a16:creationId xmlns:a16="http://schemas.microsoft.com/office/drawing/2014/main" id="{B6628EE6-B776-48DF-8295-568DBE711191}"/>
              </a:ext>
            </a:extLst>
          </p:cNvPr>
          <p:cNvCxnSpPr>
            <a:cxnSpLocks/>
          </p:cNvCxnSpPr>
          <p:nvPr/>
        </p:nvCxnSpPr>
        <p:spPr>
          <a:xfrm flipH="1">
            <a:off x="6873510" y="3570502"/>
            <a:ext cx="141276" cy="134295"/>
          </a:xfrm>
          <a:prstGeom prst="line">
            <a:avLst/>
          </a:prstGeom>
          <a:ln w="76200">
            <a:solidFill>
              <a:srgbClr val="21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172">
            <a:extLst>
              <a:ext uri="{FF2B5EF4-FFF2-40B4-BE49-F238E27FC236}">
                <a16:creationId xmlns:a16="http://schemas.microsoft.com/office/drawing/2014/main" id="{3E4B5DE6-F345-4FD3-BA92-85498A6026EA}"/>
              </a:ext>
            </a:extLst>
          </p:cNvPr>
          <p:cNvSpPr/>
          <p:nvPr/>
        </p:nvSpPr>
        <p:spPr>
          <a:xfrm rot="7719709">
            <a:off x="6963844" y="3492827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8255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7" name="173">
            <a:extLst>
              <a:ext uri="{FF2B5EF4-FFF2-40B4-BE49-F238E27FC236}">
                <a16:creationId xmlns:a16="http://schemas.microsoft.com/office/drawing/2014/main" id="{770327DF-9914-4FFA-A5CB-00C2F39513D8}"/>
              </a:ext>
            </a:extLst>
          </p:cNvPr>
          <p:cNvCxnSpPr>
            <a:cxnSpLocks/>
          </p:cNvCxnSpPr>
          <p:nvPr/>
        </p:nvCxnSpPr>
        <p:spPr>
          <a:xfrm flipV="1">
            <a:off x="7146658" y="3457936"/>
            <a:ext cx="119630" cy="31090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174">
            <a:extLst>
              <a:ext uri="{FF2B5EF4-FFF2-40B4-BE49-F238E27FC236}">
                <a16:creationId xmlns:a16="http://schemas.microsoft.com/office/drawing/2014/main" id="{3F1D906F-1D80-4575-872E-1F248FF605E5}"/>
              </a:ext>
            </a:extLst>
          </p:cNvPr>
          <p:cNvCxnSpPr>
            <a:cxnSpLocks/>
          </p:cNvCxnSpPr>
          <p:nvPr/>
        </p:nvCxnSpPr>
        <p:spPr>
          <a:xfrm flipV="1">
            <a:off x="6845542" y="3319557"/>
            <a:ext cx="169244" cy="7367"/>
          </a:xfrm>
          <a:prstGeom prst="line">
            <a:avLst/>
          </a:prstGeom>
          <a:ln w="76200">
            <a:solidFill>
              <a:srgbClr val="22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175">
            <a:extLst>
              <a:ext uri="{FF2B5EF4-FFF2-40B4-BE49-F238E27FC236}">
                <a16:creationId xmlns:a16="http://schemas.microsoft.com/office/drawing/2014/main" id="{C92B582F-FBBF-408B-93A5-461B78E414FD}"/>
              </a:ext>
            </a:extLst>
          </p:cNvPr>
          <p:cNvCxnSpPr>
            <a:cxnSpLocks/>
          </p:cNvCxnSpPr>
          <p:nvPr/>
        </p:nvCxnSpPr>
        <p:spPr>
          <a:xfrm flipV="1">
            <a:off x="7373799" y="3473811"/>
            <a:ext cx="241633" cy="124409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176">
            <a:extLst>
              <a:ext uri="{FF2B5EF4-FFF2-40B4-BE49-F238E27FC236}">
                <a16:creationId xmlns:a16="http://schemas.microsoft.com/office/drawing/2014/main" id="{5D9555F4-82FA-4C2D-9AFF-69D09BBF3E69}"/>
              </a:ext>
            </a:extLst>
          </p:cNvPr>
          <p:cNvCxnSpPr>
            <a:cxnSpLocks/>
          </p:cNvCxnSpPr>
          <p:nvPr/>
        </p:nvCxnSpPr>
        <p:spPr>
          <a:xfrm flipV="1">
            <a:off x="7373799" y="3431971"/>
            <a:ext cx="238930" cy="81759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177">
            <a:extLst>
              <a:ext uri="{FF2B5EF4-FFF2-40B4-BE49-F238E27FC236}">
                <a16:creationId xmlns:a16="http://schemas.microsoft.com/office/drawing/2014/main" id="{BCF20A71-45A0-4CDF-8383-883557550AA6}"/>
              </a:ext>
            </a:extLst>
          </p:cNvPr>
          <p:cNvCxnSpPr>
            <a:cxnSpLocks/>
          </p:cNvCxnSpPr>
          <p:nvPr/>
        </p:nvCxnSpPr>
        <p:spPr>
          <a:xfrm flipH="1" flipV="1">
            <a:off x="7354488" y="3556526"/>
            <a:ext cx="43541" cy="151805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178">
            <a:extLst>
              <a:ext uri="{FF2B5EF4-FFF2-40B4-BE49-F238E27FC236}">
                <a16:creationId xmlns:a16="http://schemas.microsoft.com/office/drawing/2014/main" id="{C81B3F35-C0C4-4345-97B3-F6B0AF6213FC}"/>
              </a:ext>
            </a:extLst>
          </p:cNvPr>
          <p:cNvCxnSpPr>
            <a:cxnSpLocks/>
          </p:cNvCxnSpPr>
          <p:nvPr/>
        </p:nvCxnSpPr>
        <p:spPr>
          <a:xfrm flipV="1">
            <a:off x="7393903" y="3542281"/>
            <a:ext cx="258423" cy="155038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179">
            <a:extLst>
              <a:ext uri="{FF2B5EF4-FFF2-40B4-BE49-F238E27FC236}">
                <a16:creationId xmlns:a16="http://schemas.microsoft.com/office/drawing/2014/main" id="{F38AE481-EBD0-40C8-91A8-EE444E20C179}"/>
              </a:ext>
            </a:extLst>
          </p:cNvPr>
          <p:cNvCxnSpPr>
            <a:cxnSpLocks/>
          </p:cNvCxnSpPr>
          <p:nvPr/>
        </p:nvCxnSpPr>
        <p:spPr>
          <a:xfrm flipV="1">
            <a:off x="7538538" y="3302567"/>
            <a:ext cx="160019" cy="62493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201">
            <a:extLst>
              <a:ext uri="{FF2B5EF4-FFF2-40B4-BE49-F238E27FC236}">
                <a16:creationId xmlns:a16="http://schemas.microsoft.com/office/drawing/2014/main" id="{31DDC5B0-86E7-4DD7-AA0F-B99CB61B153D}"/>
              </a:ext>
            </a:extLst>
          </p:cNvPr>
          <p:cNvCxnSpPr>
            <a:cxnSpLocks/>
          </p:cNvCxnSpPr>
          <p:nvPr/>
        </p:nvCxnSpPr>
        <p:spPr>
          <a:xfrm flipV="1">
            <a:off x="2838354" y="4321487"/>
            <a:ext cx="230050" cy="420729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202">
            <a:extLst>
              <a:ext uri="{FF2B5EF4-FFF2-40B4-BE49-F238E27FC236}">
                <a16:creationId xmlns:a16="http://schemas.microsoft.com/office/drawing/2014/main" id="{026A6199-E1C4-4A08-AFB2-8233B1BFC5C0}"/>
              </a:ext>
            </a:extLst>
          </p:cNvPr>
          <p:cNvCxnSpPr>
            <a:cxnSpLocks/>
          </p:cNvCxnSpPr>
          <p:nvPr/>
        </p:nvCxnSpPr>
        <p:spPr>
          <a:xfrm flipV="1">
            <a:off x="3068404" y="4369654"/>
            <a:ext cx="182023" cy="1"/>
          </a:xfrm>
          <a:prstGeom prst="line">
            <a:avLst/>
          </a:prstGeom>
          <a:ln w="92075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203">
            <a:extLst>
              <a:ext uri="{FF2B5EF4-FFF2-40B4-BE49-F238E27FC236}">
                <a16:creationId xmlns:a16="http://schemas.microsoft.com/office/drawing/2014/main" id="{5AE5AAD3-63EB-437D-8A67-1B92120EACBF}"/>
              </a:ext>
            </a:extLst>
          </p:cNvPr>
          <p:cNvCxnSpPr>
            <a:cxnSpLocks/>
          </p:cNvCxnSpPr>
          <p:nvPr/>
        </p:nvCxnSpPr>
        <p:spPr>
          <a:xfrm flipV="1">
            <a:off x="3146985" y="4398282"/>
            <a:ext cx="68347" cy="131424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204">
            <a:extLst>
              <a:ext uri="{FF2B5EF4-FFF2-40B4-BE49-F238E27FC236}">
                <a16:creationId xmlns:a16="http://schemas.microsoft.com/office/drawing/2014/main" id="{FF4E3609-A9E9-4E5E-9BCD-A1BFAA0E8E34}"/>
              </a:ext>
            </a:extLst>
          </p:cNvPr>
          <p:cNvCxnSpPr>
            <a:cxnSpLocks/>
          </p:cNvCxnSpPr>
          <p:nvPr/>
        </p:nvCxnSpPr>
        <p:spPr>
          <a:xfrm flipV="1">
            <a:off x="2964962" y="4539490"/>
            <a:ext cx="202499" cy="31527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205">
            <a:extLst>
              <a:ext uri="{FF2B5EF4-FFF2-40B4-BE49-F238E27FC236}">
                <a16:creationId xmlns:a16="http://schemas.microsoft.com/office/drawing/2014/main" id="{C154CB17-4447-4053-BC5C-90DB7AFAE0D3}"/>
              </a:ext>
            </a:extLst>
          </p:cNvPr>
          <p:cNvCxnSpPr>
            <a:cxnSpLocks/>
          </p:cNvCxnSpPr>
          <p:nvPr/>
        </p:nvCxnSpPr>
        <p:spPr>
          <a:xfrm flipV="1">
            <a:off x="3316241" y="4314102"/>
            <a:ext cx="189871" cy="68783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206">
            <a:extLst>
              <a:ext uri="{FF2B5EF4-FFF2-40B4-BE49-F238E27FC236}">
                <a16:creationId xmlns:a16="http://schemas.microsoft.com/office/drawing/2014/main" id="{BC9C4D55-EC63-4224-A92C-BBE4E11AFA3C}"/>
              </a:ext>
            </a:extLst>
          </p:cNvPr>
          <p:cNvCxnSpPr>
            <a:cxnSpLocks/>
          </p:cNvCxnSpPr>
          <p:nvPr/>
        </p:nvCxnSpPr>
        <p:spPr>
          <a:xfrm flipV="1">
            <a:off x="3242051" y="4388051"/>
            <a:ext cx="96087" cy="170612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207">
            <a:extLst>
              <a:ext uri="{FF2B5EF4-FFF2-40B4-BE49-F238E27FC236}">
                <a16:creationId xmlns:a16="http://schemas.microsoft.com/office/drawing/2014/main" id="{31B0F3D1-09EE-437D-BBD5-1E01B727C97C}"/>
              </a:ext>
            </a:extLst>
          </p:cNvPr>
          <p:cNvCxnSpPr>
            <a:cxnSpLocks/>
          </p:cNvCxnSpPr>
          <p:nvPr/>
        </p:nvCxnSpPr>
        <p:spPr>
          <a:xfrm flipV="1">
            <a:off x="3209428" y="4544318"/>
            <a:ext cx="202499" cy="31527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208">
            <a:extLst>
              <a:ext uri="{FF2B5EF4-FFF2-40B4-BE49-F238E27FC236}">
                <a16:creationId xmlns:a16="http://schemas.microsoft.com/office/drawing/2014/main" id="{9907229B-4A80-49DB-B58F-716FCF6B279A}"/>
              </a:ext>
            </a:extLst>
          </p:cNvPr>
          <p:cNvCxnSpPr>
            <a:cxnSpLocks/>
          </p:cNvCxnSpPr>
          <p:nvPr/>
        </p:nvCxnSpPr>
        <p:spPr>
          <a:xfrm flipV="1">
            <a:off x="3398333" y="4355498"/>
            <a:ext cx="157017" cy="175510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209">
            <a:extLst>
              <a:ext uri="{FF2B5EF4-FFF2-40B4-BE49-F238E27FC236}">
                <a16:creationId xmlns:a16="http://schemas.microsoft.com/office/drawing/2014/main" id="{02E48D04-BFE4-43B5-ABBB-EE61F4C1D07E}"/>
              </a:ext>
            </a:extLst>
          </p:cNvPr>
          <p:cNvCxnSpPr>
            <a:cxnSpLocks/>
          </p:cNvCxnSpPr>
          <p:nvPr/>
        </p:nvCxnSpPr>
        <p:spPr>
          <a:xfrm flipV="1">
            <a:off x="3369380" y="4546395"/>
            <a:ext cx="202499" cy="31527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210">
            <a:extLst>
              <a:ext uri="{FF2B5EF4-FFF2-40B4-BE49-F238E27FC236}">
                <a16:creationId xmlns:a16="http://schemas.microsoft.com/office/drawing/2014/main" id="{AAC1D405-EE26-4D0D-B0F6-E41365B8A699}"/>
              </a:ext>
            </a:extLst>
          </p:cNvPr>
          <p:cNvCxnSpPr>
            <a:cxnSpLocks/>
          </p:cNvCxnSpPr>
          <p:nvPr/>
        </p:nvCxnSpPr>
        <p:spPr>
          <a:xfrm flipV="1">
            <a:off x="3549227" y="4257209"/>
            <a:ext cx="212017" cy="261473"/>
          </a:xfrm>
          <a:prstGeom prst="line">
            <a:avLst/>
          </a:prstGeom>
          <a:ln w="92075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211">
            <a:extLst>
              <a:ext uri="{FF2B5EF4-FFF2-40B4-BE49-F238E27FC236}">
                <a16:creationId xmlns:a16="http://schemas.microsoft.com/office/drawing/2014/main" id="{B8772414-6EB5-4332-927D-1F6A00ED8104}"/>
              </a:ext>
            </a:extLst>
          </p:cNvPr>
          <p:cNvCxnSpPr>
            <a:cxnSpLocks/>
          </p:cNvCxnSpPr>
          <p:nvPr/>
        </p:nvCxnSpPr>
        <p:spPr>
          <a:xfrm flipV="1">
            <a:off x="3683298" y="4336444"/>
            <a:ext cx="202499" cy="31527"/>
          </a:xfrm>
          <a:prstGeom prst="line">
            <a:avLst/>
          </a:prstGeom>
          <a:ln w="92075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212">
            <a:extLst>
              <a:ext uri="{FF2B5EF4-FFF2-40B4-BE49-F238E27FC236}">
                <a16:creationId xmlns:a16="http://schemas.microsoft.com/office/drawing/2014/main" id="{4477E747-D5B7-4AD9-BED2-366E67783662}"/>
              </a:ext>
            </a:extLst>
          </p:cNvPr>
          <p:cNvCxnSpPr>
            <a:cxnSpLocks/>
          </p:cNvCxnSpPr>
          <p:nvPr/>
        </p:nvCxnSpPr>
        <p:spPr>
          <a:xfrm flipV="1">
            <a:off x="3681997" y="4342006"/>
            <a:ext cx="146961" cy="195211"/>
          </a:xfrm>
          <a:prstGeom prst="line">
            <a:avLst/>
          </a:prstGeom>
          <a:ln w="92075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213">
            <a:extLst>
              <a:ext uri="{FF2B5EF4-FFF2-40B4-BE49-F238E27FC236}">
                <a16:creationId xmlns:a16="http://schemas.microsoft.com/office/drawing/2014/main" id="{C06D8EFC-3860-4842-BDF5-9D49EF9B7366}"/>
              </a:ext>
            </a:extLst>
          </p:cNvPr>
          <p:cNvCxnSpPr>
            <a:cxnSpLocks/>
          </p:cNvCxnSpPr>
          <p:nvPr/>
        </p:nvCxnSpPr>
        <p:spPr>
          <a:xfrm flipV="1">
            <a:off x="3653650" y="4529706"/>
            <a:ext cx="237797" cy="46140"/>
          </a:xfrm>
          <a:prstGeom prst="line">
            <a:avLst/>
          </a:prstGeom>
          <a:ln w="92075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214">
            <a:extLst>
              <a:ext uri="{FF2B5EF4-FFF2-40B4-BE49-F238E27FC236}">
                <a16:creationId xmlns:a16="http://schemas.microsoft.com/office/drawing/2014/main" id="{FF86F5EA-0DA6-4131-A9AD-4B8FCBAC4E0A}"/>
              </a:ext>
            </a:extLst>
          </p:cNvPr>
          <p:cNvCxnSpPr>
            <a:cxnSpLocks/>
          </p:cNvCxnSpPr>
          <p:nvPr/>
        </p:nvCxnSpPr>
        <p:spPr>
          <a:xfrm flipV="1">
            <a:off x="3858104" y="4296545"/>
            <a:ext cx="309687" cy="215520"/>
          </a:xfrm>
          <a:prstGeom prst="line">
            <a:avLst/>
          </a:prstGeom>
          <a:ln w="92075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215">
            <a:extLst>
              <a:ext uri="{FF2B5EF4-FFF2-40B4-BE49-F238E27FC236}">
                <a16:creationId xmlns:a16="http://schemas.microsoft.com/office/drawing/2014/main" id="{1FDBE7E3-0FBF-4DC5-9291-68445093AB12}"/>
              </a:ext>
            </a:extLst>
          </p:cNvPr>
          <p:cNvCxnSpPr>
            <a:cxnSpLocks/>
          </p:cNvCxnSpPr>
          <p:nvPr/>
        </p:nvCxnSpPr>
        <p:spPr>
          <a:xfrm flipV="1">
            <a:off x="3872723" y="4529706"/>
            <a:ext cx="202499" cy="31527"/>
          </a:xfrm>
          <a:prstGeom prst="line">
            <a:avLst/>
          </a:prstGeom>
          <a:ln w="92075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216">
            <a:extLst>
              <a:ext uri="{FF2B5EF4-FFF2-40B4-BE49-F238E27FC236}">
                <a16:creationId xmlns:a16="http://schemas.microsoft.com/office/drawing/2014/main" id="{040EF991-01B5-46E5-AFB0-673455FECA1E}"/>
              </a:ext>
            </a:extLst>
          </p:cNvPr>
          <p:cNvCxnSpPr>
            <a:cxnSpLocks/>
          </p:cNvCxnSpPr>
          <p:nvPr/>
        </p:nvCxnSpPr>
        <p:spPr>
          <a:xfrm flipV="1">
            <a:off x="4062152" y="4335648"/>
            <a:ext cx="172054" cy="166342"/>
          </a:xfrm>
          <a:prstGeom prst="line">
            <a:avLst/>
          </a:prstGeom>
          <a:ln w="92075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217">
            <a:extLst>
              <a:ext uri="{FF2B5EF4-FFF2-40B4-BE49-F238E27FC236}">
                <a16:creationId xmlns:a16="http://schemas.microsoft.com/office/drawing/2014/main" id="{9962DBC4-E167-44BE-A0A9-8151C317A7AF}"/>
              </a:ext>
            </a:extLst>
          </p:cNvPr>
          <p:cNvCxnSpPr>
            <a:cxnSpLocks/>
          </p:cNvCxnSpPr>
          <p:nvPr/>
        </p:nvCxnSpPr>
        <p:spPr>
          <a:xfrm flipV="1">
            <a:off x="4060603" y="4452899"/>
            <a:ext cx="283656" cy="121454"/>
          </a:xfrm>
          <a:prstGeom prst="line">
            <a:avLst/>
          </a:prstGeom>
          <a:ln w="9525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218">
            <a:extLst>
              <a:ext uri="{FF2B5EF4-FFF2-40B4-BE49-F238E27FC236}">
                <a16:creationId xmlns:a16="http://schemas.microsoft.com/office/drawing/2014/main" id="{B63DE4A3-7E12-403C-A6AF-E9D95FDFF9D0}"/>
              </a:ext>
            </a:extLst>
          </p:cNvPr>
          <p:cNvCxnSpPr>
            <a:cxnSpLocks/>
          </p:cNvCxnSpPr>
          <p:nvPr/>
        </p:nvCxnSpPr>
        <p:spPr>
          <a:xfrm flipV="1">
            <a:off x="4373232" y="4295791"/>
            <a:ext cx="211670" cy="222724"/>
          </a:xfrm>
          <a:prstGeom prst="line">
            <a:avLst/>
          </a:prstGeom>
          <a:ln w="92075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219">
            <a:extLst>
              <a:ext uri="{FF2B5EF4-FFF2-40B4-BE49-F238E27FC236}">
                <a16:creationId xmlns:a16="http://schemas.microsoft.com/office/drawing/2014/main" id="{05D74AFD-DD94-43AB-A148-5234D9670A8E}"/>
              </a:ext>
            </a:extLst>
          </p:cNvPr>
          <p:cNvCxnSpPr>
            <a:cxnSpLocks/>
          </p:cNvCxnSpPr>
          <p:nvPr/>
        </p:nvCxnSpPr>
        <p:spPr>
          <a:xfrm flipV="1">
            <a:off x="4439646" y="4337541"/>
            <a:ext cx="121038" cy="269081"/>
          </a:xfrm>
          <a:prstGeom prst="line">
            <a:avLst/>
          </a:prstGeom>
          <a:ln w="92075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220">
            <a:extLst>
              <a:ext uri="{FF2B5EF4-FFF2-40B4-BE49-F238E27FC236}">
                <a16:creationId xmlns:a16="http://schemas.microsoft.com/office/drawing/2014/main" id="{8EDB0EDA-37CA-4BBA-AE95-E715E3FFFEC5}"/>
              </a:ext>
            </a:extLst>
          </p:cNvPr>
          <p:cNvCxnSpPr>
            <a:cxnSpLocks/>
          </p:cNvCxnSpPr>
          <p:nvPr/>
        </p:nvCxnSpPr>
        <p:spPr>
          <a:xfrm flipV="1">
            <a:off x="4459946" y="4302585"/>
            <a:ext cx="297666" cy="257680"/>
          </a:xfrm>
          <a:prstGeom prst="line">
            <a:avLst/>
          </a:prstGeom>
          <a:ln w="92075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221">
            <a:extLst>
              <a:ext uri="{FF2B5EF4-FFF2-40B4-BE49-F238E27FC236}">
                <a16:creationId xmlns:a16="http://schemas.microsoft.com/office/drawing/2014/main" id="{742DD39D-8DF2-4276-B0F1-127C57AE4976}"/>
              </a:ext>
            </a:extLst>
          </p:cNvPr>
          <p:cNvCxnSpPr>
            <a:cxnSpLocks/>
          </p:cNvCxnSpPr>
          <p:nvPr/>
        </p:nvCxnSpPr>
        <p:spPr>
          <a:xfrm flipV="1">
            <a:off x="4602892" y="4337541"/>
            <a:ext cx="116482" cy="261428"/>
          </a:xfrm>
          <a:prstGeom prst="line">
            <a:avLst/>
          </a:prstGeom>
          <a:ln w="92075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222">
            <a:extLst>
              <a:ext uri="{FF2B5EF4-FFF2-40B4-BE49-F238E27FC236}">
                <a16:creationId xmlns:a16="http://schemas.microsoft.com/office/drawing/2014/main" id="{4083214B-F134-4B9A-B223-3B0155E006C9}"/>
              </a:ext>
            </a:extLst>
          </p:cNvPr>
          <p:cNvCxnSpPr>
            <a:cxnSpLocks/>
          </p:cNvCxnSpPr>
          <p:nvPr/>
        </p:nvCxnSpPr>
        <p:spPr>
          <a:xfrm flipV="1">
            <a:off x="4630858" y="4287387"/>
            <a:ext cx="383855" cy="319235"/>
          </a:xfrm>
          <a:prstGeom prst="line">
            <a:avLst/>
          </a:prstGeom>
          <a:ln w="92075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223">
            <a:extLst>
              <a:ext uri="{FF2B5EF4-FFF2-40B4-BE49-F238E27FC236}">
                <a16:creationId xmlns:a16="http://schemas.microsoft.com/office/drawing/2014/main" id="{42950432-3B57-41A3-927D-09FE026A0BC2}"/>
              </a:ext>
            </a:extLst>
          </p:cNvPr>
          <p:cNvCxnSpPr>
            <a:cxnSpLocks/>
          </p:cNvCxnSpPr>
          <p:nvPr/>
        </p:nvCxnSpPr>
        <p:spPr>
          <a:xfrm>
            <a:off x="4741518" y="4554579"/>
            <a:ext cx="171633" cy="11371"/>
          </a:xfrm>
          <a:prstGeom prst="line">
            <a:avLst/>
          </a:prstGeom>
          <a:ln w="92075">
            <a:solidFill>
              <a:srgbClr val="22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224">
            <a:extLst>
              <a:ext uri="{FF2B5EF4-FFF2-40B4-BE49-F238E27FC236}">
                <a16:creationId xmlns:a16="http://schemas.microsoft.com/office/drawing/2014/main" id="{E95A4470-720A-4B00-995C-A8AA12F1C204}"/>
              </a:ext>
            </a:extLst>
          </p:cNvPr>
          <p:cNvCxnSpPr>
            <a:cxnSpLocks/>
          </p:cNvCxnSpPr>
          <p:nvPr/>
        </p:nvCxnSpPr>
        <p:spPr>
          <a:xfrm flipV="1">
            <a:off x="4911280" y="4333059"/>
            <a:ext cx="159885" cy="225695"/>
          </a:xfrm>
          <a:prstGeom prst="line">
            <a:avLst/>
          </a:prstGeom>
          <a:ln w="92075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225">
            <a:extLst>
              <a:ext uri="{FF2B5EF4-FFF2-40B4-BE49-F238E27FC236}">
                <a16:creationId xmlns:a16="http://schemas.microsoft.com/office/drawing/2014/main" id="{9CC5430C-BD85-4E0A-9CDC-2031A8FA2CCE}"/>
              </a:ext>
            </a:extLst>
          </p:cNvPr>
          <p:cNvCxnSpPr>
            <a:cxnSpLocks/>
          </p:cNvCxnSpPr>
          <p:nvPr/>
        </p:nvCxnSpPr>
        <p:spPr>
          <a:xfrm flipV="1">
            <a:off x="4947621" y="4498858"/>
            <a:ext cx="194493" cy="103403"/>
          </a:xfrm>
          <a:prstGeom prst="line">
            <a:avLst/>
          </a:prstGeom>
          <a:ln w="92075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226">
            <a:extLst>
              <a:ext uri="{FF2B5EF4-FFF2-40B4-BE49-F238E27FC236}">
                <a16:creationId xmlns:a16="http://schemas.microsoft.com/office/drawing/2014/main" id="{7DD5EF25-222F-4F20-86F2-2B56ECA43B06}"/>
              </a:ext>
            </a:extLst>
          </p:cNvPr>
          <p:cNvSpPr/>
          <p:nvPr/>
        </p:nvSpPr>
        <p:spPr>
          <a:xfrm rot="7719709">
            <a:off x="5076094" y="4379141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5" name="227">
            <a:extLst>
              <a:ext uri="{FF2B5EF4-FFF2-40B4-BE49-F238E27FC236}">
                <a16:creationId xmlns:a16="http://schemas.microsoft.com/office/drawing/2014/main" id="{7A07FA44-AF33-43EF-824C-D2229FEDE86E}"/>
              </a:ext>
            </a:extLst>
          </p:cNvPr>
          <p:cNvCxnSpPr>
            <a:cxnSpLocks/>
          </p:cNvCxnSpPr>
          <p:nvPr/>
        </p:nvCxnSpPr>
        <p:spPr>
          <a:xfrm flipV="1">
            <a:off x="5266114" y="4372749"/>
            <a:ext cx="150078" cy="1"/>
          </a:xfrm>
          <a:prstGeom prst="line">
            <a:avLst/>
          </a:prstGeom>
          <a:ln w="92075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228">
            <a:extLst>
              <a:ext uri="{FF2B5EF4-FFF2-40B4-BE49-F238E27FC236}">
                <a16:creationId xmlns:a16="http://schemas.microsoft.com/office/drawing/2014/main" id="{261771D2-2D57-49FA-A989-67437A9365BB}"/>
              </a:ext>
            </a:extLst>
          </p:cNvPr>
          <p:cNvCxnSpPr>
            <a:cxnSpLocks/>
          </p:cNvCxnSpPr>
          <p:nvPr/>
        </p:nvCxnSpPr>
        <p:spPr>
          <a:xfrm>
            <a:off x="4970548" y="4239519"/>
            <a:ext cx="174438" cy="0"/>
          </a:xfrm>
          <a:prstGeom prst="line">
            <a:avLst/>
          </a:prstGeom>
          <a:ln w="92075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235">
            <a:extLst>
              <a:ext uri="{FF2B5EF4-FFF2-40B4-BE49-F238E27FC236}">
                <a16:creationId xmlns:a16="http://schemas.microsoft.com/office/drawing/2014/main" id="{7DF52C4D-04D5-4657-ACE8-487003C9EE3C}"/>
              </a:ext>
            </a:extLst>
          </p:cNvPr>
          <p:cNvCxnSpPr>
            <a:cxnSpLocks/>
          </p:cNvCxnSpPr>
          <p:nvPr/>
        </p:nvCxnSpPr>
        <p:spPr>
          <a:xfrm flipV="1">
            <a:off x="5483088" y="4175311"/>
            <a:ext cx="222438" cy="403888"/>
          </a:xfrm>
          <a:prstGeom prst="line">
            <a:avLst/>
          </a:prstGeom>
          <a:ln w="92075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236">
            <a:extLst>
              <a:ext uri="{FF2B5EF4-FFF2-40B4-BE49-F238E27FC236}">
                <a16:creationId xmlns:a16="http://schemas.microsoft.com/office/drawing/2014/main" id="{402E9E68-76A0-4157-8BC0-374A327328E0}"/>
              </a:ext>
            </a:extLst>
          </p:cNvPr>
          <p:cNvCxnSpPr>
            <a:cxnSpLocks/>
          </p:cNvCxnSpPr>
          <p:nvPr/>
        </p:nvCxnSpPr>
        <p:spPr>
          <a:xfrm flipV="1">
            <a:off x="5522773" y="4335010"/>
            <a:ext cx="352125" cy="298739"/>
          </a:xfrm>
          <a:prstGeom prst="line">
            <a:avLst/>
          </a:prstGeom>
          <a:ln w="920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237">
            <a:extLst>
              <a:ext uri="{FF2B5EF4-FFF2-40B4-BE49-F238E27FC236}">
                <a16:creationId xmlns:a16="http://schemas.microsoft.com/office/drawing/2014/main" id="{AFBBCCE7-8F82-46F3-B9AB-D098B715145C}"/>
              </a:ext>
            </a:extLst>
          </p:cNvPr>
          <p:cNvCxnSpPr>
            <a:cxnSpLocks/>
          </p:cNvCxnSpPr>
          <p:nvPr/>
        </p:nvCxnSpPr>
        <p:spPr>
          <a:xfrm flipV="1">
            <a:off x="5684502" y="4463694"/>
            <a:ext cx="80809" cy="147579"/>
          </a:xfrm>
          <a:prstGeom prst="line">
            <a:avLst/>
          </a:prstGeom>
          <a:ln w="920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238">
            <a:extLst>
              <a:ext uri="{FF2B5EF4-FFF2-40B4-BE49-F238E27FC236}">
                <a16:creationId xmlns:a16="http://schemas.microsoft.com/office/drawing/2014/main" id="{E3FBF4FB-F44E-4050-A847-00F63B14866E}"/>
              </a:ext>
            </a:extLst>
          </p:cNvPr>
          <p:cNvCxnSpPr>
            <a:cxnSpLocks/>
          </p:cNvCxnSpPr>
          <p:nvPr/>
        </p:nvCxnSpPr>
        <p:spPr>
          <a:xfrm flipV="1">
            <a:off x="5745211" y="4344713"/>
            <a:ext cx="280328" cy="266559"/>
          </a:xfrm>
          <a:prstGeom prst="line">
            <a:avLst/>
          </a:prstGeom>
          <a:ln w="920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239">
            <a:extLst>
              <a:ext uri="{FF2B5EF4-FFF2-40B4-BE49-F238E27FC236}">
                <a16:creationId xmlns:a16="http://schemas.microsoft.com/office/drawing/2014/main" id="{13A8503E-C68F-466B-84CE-E0EC22BDE440}"/>
              </a:ext>
            </a:extLst>
          </p:cNvPr>
          <p:cNvCxnSpPr>
            <a:cxnSpLocks/>
          </p:cNvCxnSpPr>
          <p:nvPr/>
        </p:nvCxnSpPr>
        <p:spPr>
          <a:xfrm flipH="1" flipV="1">
            <a:off x="5892496" y="4477992"/>
            <a:ext cx="11071" cy="148761"/>
          </a:xfrm>
          <a:prstGeom prst="line">
            <a:avLst/>
          </a:prstGeom>
          <a:ln w="920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240">
            <a:extLst>
              <a:ext uri="{FF2B5EF4-FFF2-40B4-BE49-F238E27FC236}">
                <a16:creationId xmlns:a16="http://schemas.microsoft.com/office/drawing/2014/main" id="{9EDED6B5-3D7A-4B1E-9EA3-09C59D6A476E}"/>
              </a:ext>
            </a:extLst>
          </p:cNvPr>
          <p:cNvCxnSpPr>
            <a:cxnSpLocks/>
          </p:cNvCxnSpPr>
          <p:nvPr/>
        </p:nvCxnSpPr>
        <p:spPr>
          <a:xfrm flipV="1">
            <a:off x="5923948" y="4251369"/>
            <a:ext cx="333085" cy="374870"/>
          </a:xfrm>
          <a:prstGeom prst="line">
            <a:avLst/>
          </a:prstGeom>
          <a:ln w="12382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241">
            <a:extLst>
              <a:ext uri="{FF2B5EF4-FFF2-40B4-BE49-F238E27FC236}">
                <a16:creationId xmlns:a16="http://schemas.microsoft.com/office/drawing/2014/main" id="{35C54226-B1E7-46CE-B174-B707AACEB5F8}"/>
              </a:ext>
            </a:extLst>
          </p:cNvPr>
          <p:cNvCxnSpPr>
            <a:cxnSpLocks/>
          </p:cNvCxnSpPr>
          <p:nvPr/>
        </p:nvCxnSpPr>
        <p:spPr>
          <a:xfrm flipV="1">
            <a:off x="5951622" y="4325120"/>
            <a:ext cx="427427" cy="7939"/>
          </a:xfrm>
          <a:prstGeom prst="line">
            <a:avLst/>
          </a:prstGeom>
          <a:ln w="5715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242">
            <a:extLst>
              <a:ext uri="{FF2B5EF4-FFF2-40B4-BE49-F238E27FC236}">
                <a16:creationId xmlns:a16="http://schemas.microsoft.com/office/drawing/2014/main" id="{160BF7DB-8D36-472A-B49C-A31EA011D3F5}"/>
              </a:ext>
            </a:extLst>
          </p:cNvPr>
          <p:cNvCxnSpPr>
            <a:cxnSpLocks/>
          </p:cNvCxnSpPr>
          <p:nvPr/>
        </p:nvCxnSpPr>
        <p:spPr>
          <a:xfrm flipV="1">
            <a:off x="6007501" y="4484381"/>
            <a:ext cx="326784" cy="126891"/>
          </a:xfrm>
          <a:prstGeom prst="line">
            <a:avLst/>
          </a:prstGeom>
          <a:ln w="9525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243">
            <a:extLst>
              <a:ext uri="{FF2B5EF4-FFF2-40B4-BE49-F238E27FC236}">
                <a16:creationId xmlns:a16="http://schemas.microsoft.com/office/drawing/2014/main" id="{6D5B0EF4-AFD5-4278-9080-E9173830F214}"/>
              </a:ext>
            </a:extLst>
          </p:cNvPr>
          <p:cNvCxnSpPr>
            <a:cxnSpLocks/>
          </p:cNvCxnSpPr>
          <p:nvPr/>
        </p:nvCxnSpPr>
        <p:spPr>
          <a:xfrm flipV="1">
            <a:off x="6291303" y="4291111"/>
            <a:ext cx="244635" cy="211471"/>
          </a:xfrm>
          <a:prstGeom prst="line">
            <a:avLst/>
          </a:prstGeom>
          <a:ln w="92075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244">
            <a:extLst>
              <a:ext uri="{FF2B5EF4-FFF2-40B4-BE49-F238E27FC236}">
                <a16:creationId xmlns:a16="http://schemas.microsoft.com/office/drawing/2014/main" id="{55368499-2C4C-4050-B206-04B5D50B26A7}"/>
              </a:ext>
            </a:extLst>
          </p:cNvPr>
          <p:cNvCxnSpPr>
            <a:cxnSpLocks/>
          </p:cNvCxnSpPr>
          <p:nvPr/>
        </p:nvCxnSpPr>
        <p:spPr>
          <a:xfrm flipH="1" flipV="1">
            <a:off x="6304741" y="4519449"/>
            <a:ext cx="61922" cy="100422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245">
            <a:extLst>
              <a:ext uri="{FF2B5EF4-FFF2-40B4-BE49-F238E27FC236}">
                <a16:creationId xmlns:a16="http://schemas.microsoft.com/office/drawing/2014/main" id="{A09926E7-E127-4225-B64D-2648F94B11BE}"/>
              </a:ext>
            </a:extLst>
          </p:cNvPr>
          <p:cNvCxnSpPr>
            <a:cxnSpLocks/>
          </p:cNvCxnSpPr>
          <p:nvPr/>
        </p:nvCxnSpPr>
        <p:spPr>
          <a:xfrm flipV="1">
            <a:off x="6379186" y="4342137"/>
            <a:ext cx="217778" cy="272781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246">
            <a:extLst>
              <a:ext uri="{FF2B5EF4-FFF2-40B4-BE49-F238E27FC236}">
                <a16:creationId xmlns:a16="http://schemas.microsoft.com/office/drawing/2014/main" id="{A6BEDDEA-B5EC-421B-981A-C13F26170E02}"/>
              </a:ext>
            </a:extLst>
          </p:cNvPr>
          <p:cNvCxnSpPr>
            <a:cxnSpLocks/>
          </p:cNvCxnSpPr>
          <p:nvPr/>
        </p:nvCxnSpPr>
        <p:spPr>
          <a:xfrm flipH="1">
            <a:off x="6477719" y="4260208"/>
            <a:ext cx="320588" cy="351064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247">
            <a:extLst>
              <a:ext uri="{FF2B5EF4-FFF2-40B4-BE49-F238E27FC236}">
                <a16:creationId xmlns:a16="http://schemas.microsoft.com/office/drawing/2014/main" id="{A0DA07EB-989A-40D3-A22E-C45BCC17CF43}"/>
              </a:ext>
            </a:extLst>
          </p:cNvPr>
          <p:cNvCxnSpPr>
            <a:cxnSpLocks/>
          </p:cNvCxnSpPr>
          <p:nvPr/>
        </p:nvCxnSpPr>
        <p:spPr>
          <a:xfrm>
            <a:off x="6751631" y="4354583"/>
            <a:ext cx="130614" cy="24272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248">
            <a:extLst>
              <a:ext uri="{FF2B5EF4-FFF2-40B4-BE49-F238E27FC236}">
                <a16:creationId xmlns:a16="http://schemas.microsoft.com/office/drawing/2014/main" id="{0FD559E0-C285-46A7-9878-D42CA29580E4}"/>
              </a:ext>
            </a:extLst>
          </p:cNvPr>
          <p:cNvCxnSpPr>
            <a:cxnSpLocks/>
          </p:cNvCxnSpPr>
          <p:nvPr/>
        </p:nvCxnSpPr>
        <p:spPr>
          <a:xfrm flipH="1">
            <a:off x="6749100" y="4406371"/>
            <a:ext cx="49207" cy="204901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249">
            <a:extLst>
              <a:ext uri="{FF2B5EF4-FFF2-40B4-BE49-F238E27FC236}">
                <a16:creationId xmlns:a16="http://schemas.microsoft.com/office/drawing/2014/main" id="{79D6D854-61D1-4E2E-9E25-1C5E50479004}"/>
              </a:ext>
            </a:extLst>
          </p:cNvPr>
          <p:cNvCxnSpPr>
            <a:cxnSpLocks/>
          </p:cNvCxnSpPr>
          <p:nvPr/>
        </p:nvCxnSpPr>
        <p:spPr>
          <a:xfrm flipV="1">
            <a:off x="6766304" y="4455951"/>
            <a:ext cx="236158" cy="126310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250">
            <a:extLst>
              <a:ext uri="{FF2B5EF4-FFF2-40B4-BE49-F238E27FC236}">
                <a16:creationId xmlns:a16="http://schemas.microsoft.com/office/drawing/2014/main" id="{BD547C3A-5141-46F6-9C1B-8743AFC4B332}"/>
              </a:ext>
            </a:extLst>
          </p:cNvPr>
          <p:cNvCxnSpPr>
            <a:cxnSpLocks/>
          </p:cNvCxnSpPr>
          <p:nvPr/>
        </p:nvCxnSpPr>
        <p:spPr>
          <a:xfrm flipV="1">
            <a:off x="7040098" y="4315834"/>
            <a:ext cx="240631" cy="355546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251">
            <a:extLst>
              <a:ext uri="{FF2B5EF4-FFF2-40B4-BE49-F238E27FC236}">
                <a16:creationId xmlns:a16="http://schemas.microsoft.com/office/drawing/2014/main" id="{98BBF274-6328-43A3-A13C-CD545660AAA4}"/>
              </a:ext>
            </a:extLst>
          </p:cNvPr>
          <p:cNvCxnSpPr>
            <a:cxnSpLocks/>
          </p:cNvCxnSpPr>
          <p:nvPr/>
        </p:nvCxnSpPr>
        <p:spPr>
          <a:xfrm>
            <a:off x="6991213" y="4675983"/>
            <a:ext cx="110908" cy="95159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252">
            <a:extLst>
              <a:ext uri="{FF2B5EF4-FFF2-40B4-BE49-F238E27FC236}">
                <a16:creationId xmlns:a16="http://schemas.microsoft.com/office/drawing/2014/main" id="{9D56BAFF-9CDF-405C-8D7E-0E2E09957649}"/>
              </a:ext>
            </a:extLst>
          </p:cNvPr>
          <p:cNvCxnSpPr>
            <a:cxnSpLocks/>
          </p:cNvCxnSpPr>
          <p:nvPr/>
        </p:nvCxnSpPr>
        <p:spPr>
          <a:xfrm>
            <a:off x="7286800" y="4356804"/>
            <a:ext cx="151782" cy="38970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253">
            <a:extLst>
              <a:ext uri="{FF2B5EF4-FFF2-40B4-BE49-F238E27FC236}">
                <a16:creationId xmlns:a16="http://schemas.microsoft.com/office/drawing/2014/main" id="{D2890188-AB68-4D6F-A971-F93157333D6C}"/>
              </a:ext>
            </a:extLst>
          </p:cNvPr>
          <p:cNvCxnSpPr>
            <a:cxnSpLocks/>
          </p:cNvCxnSpPr>
          <p:nvPr/>
        </p:nvCxnSpPr>
        <p:spPr>
          <a:xfrm flipV="1">
            <a:off x="7241441" y="4428371"/>
            <a:ext cx="177120" cy="150828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254">
            <a:extLst>
              <a:ext uri="{FF2B5EF4-FFF2-40B4-BE49-F238E27FC236}">
                <a16:creationId xmlns:a16="http://schemas.microsoft.com/office/drawing/2014/main" id="{7FE25C7B-F218-4873-B7B3-8A440167C69C}"/>
              </a:ext>
            </a:extLst>
          </p:cNvPr>
          <p:cNvCxnSpPr>
            <a:cxnSpLocks/>
          </p:cNvCxnSpPr>
          <p:nvPr/>
        </p:nvCxnSpPr>
        <p:spPr>
          <a:xfrm>
            <a:off x="7141326" y="4569660"/>
            <a:ext cx="130614" cy="24272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255">
            <a:extLst>
              <a:ext uri="{FF2B5EF4-FFF2-40B4-BE49-F238E27FC236}">
                <a16:creationId xmlns:a16="http://schemas.microsoft.com/office/drawing/2014/main" id="{1748B8F1-3C01-4116-9F85-AF261661F5A6}"/>
              </a:ext>
            </a:extLst>
          </p:cNvPr>
          <p:cNvSpPr/>
          <p:nvPr/>
        </p:nvSpPr>
        <p:spPr>
          <a:xfrm rot="7719709">
            <a:off x="7391569" y="4391255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4" name="256">
            <a:extLst>
              <a:ext uri="{FF2B5EF4-FFF2-40B4-BE49-F238E27FC236}">
                <a16:creationId xmlns:a16="http://schemas.microsoft.com/office/drawing/2014/main" id="{5A65177A-3AFF-4B15-B0D8-D1560829F99A}"/>
              </a:ext>
            </a:extLst>
          </p:cNvPr>
          <p:cNvCxnSpPr>
            <a:cxnSpLocks/>
          </p:cNvCxnSpPr>
          <p:nvPr/>
        </p:nvCxnSpPr>
        <p:spPr>
          <a:xfrm>
            <a:off x="7592549" y="4334645"/>
            <a:ext cx="110908" cy="95159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257">
            <a:extLst>
              <a:ext uri="{FF2B5EF4-FFF2-40B4-BE49-F238E27FC236}">
                <a16:creationId xmlns:a16="http://schemas.microsoft.com/office/drawing/2014/main" id="{1CF622A3-862D-4E86-B6A1-84F71CC19D45}"/>
              </a:ext>
            </a:extLst>
          </p:cNvPr>
          <p:cNvCxnSpPr>
            <a:cxnSpLocks/>
          </p:cNvCxnSpPr>
          <p:nvPr/>
        </p:nvCxnSpPr>
        <p:spPr>
          <a:xfrm flipH="1">
            <a:off x="7648003" y="4220499"/>
            <a:ext cx="199803" cy="298607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258">
            <a:extLst>
              <a:ext uri="{FF2B5EF4-FFF2-40B4-BE49-F238E27FC236}">
                <a16:creationId xmlns:a16="http://schemas.microsoft.com/office/drawing/2014/main" id="{05073C60-40E0-4C13-8B8A-4D87F67B916F}"/>
              </a:ext>
            </a:extLst>
          </p:cNvPr>
          <p:cNvCxnSpPr>
            <a:cxnSpLocks/>
          </p:cNvCxnSpPr>
          <p:nvPr/>
        </p:nvCxnSpPr>
        <p:spPr>
          <a:xfrm>
            <a:off x="7792250" y="4338418"/>
            <a:ext cx="129628" cy="57356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259">
            <a:extLst>
              <a:ext uri="{FF2B5EF4-FFF2-40B4-BE49-F238E27FC236}">
                <a16:creationId xmlns:a16="http://schemas.microsoft.com/office/drawing/2014/main" id="{731E3781-7BDF-4389-A83C-82E0BA00EA02}"/>
              </a:ext>
            </a:extLst>
          </p:cNvPr>
          <p:cNvCxnSpPr>
            <a:cxnSpLocks/>
          </p:cNvCxnSpPr>
          <p:nvPr/>
        </p:nvCxnSpPr>
        <p:spPr>
          <a:xfrm flipH="1">
            <a:off x="7792251" y="4385998"/>
            <a:ext cx="37791" cy="225274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260">
            <a:extLst>
              <a:ext uri="{FF2B5EF4-FFF2-40B4-BE49-F238E27FC236}">
                <a16:creationId xmlns:a16="http://schemas.microsoft.com/office/drawing/2014/main" id="{10455D07-FDC4-409F-97D3-7352A8A99415}"/>
              </a:ext>
            </a:extLst>
          </p:cNvPr>
          <p:cNvCxnSpPr>
            <a:cxnSpLocks/>
          </p:cNvCxnSpPr>
          <p:nvPr/>
        </p:nvCxnSpPr>
        <p:spPr>
          <a:xfrm flipV="1">
            <a:off x="7799886" y="4462560"/>
            <a:ext cx="228918" cy="148712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261">
            <a:extLst>
              <a:ext uri="{FF2B5EF4-FFF2-40B4-BE49-F238E27FC236}">
                <a16:creationId xmlns:a16="http://schemas.microsoft.com/office/drawing/2014/main" id="{9DA77281-3F1A-40AF-A8E2-6CA2A3C3DE01}"/>
              </a:ext>
            </a:extLst>
          </p:cNvPr>
          <p:cNvCxnSpPr>
            <a:cxnSpLocks/>
          </p:cNvCxnSpPr>
          <p:nvPr/>
        </p:nvCxnSpPr>
        <p:spPr>
          <a:xfrm flipV="1">
            <a:off x="8151159" y="4376289"/>
            <a:ext cx="222680" cy="142817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262">
            <a:extLst>
              <a:ext uri="{FF2B5EF4-FFF2-40B4-BE49-F238E27FC236}">
                <a16:creationId xmlns:a16="http://schemas.microsoft.com/office/drawing/2014/main" id="{B8C405BC-07C1-4E92-923B-16ABBD6322F4}"/>
              </a:ext>
            </a:extLst>
          </p:cNvPr>
          <p:cNvCxnSpPr>
            <a:cxnSpLocks/>
          </p:cNvCxnSpPr>
          <p:nvPr/>
        </p:nvCxnSpPr>
        <p:spPr>
          <a:xfrm flipV="1">
            <a:off x="8122070" y="4314589"/>
            <a:ext cx="222680" cy="142817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263">
            <a:extLst>
              <a:ext uri="{FF2B5EF4-FFF2-40B4-BE49-F238E27FC236}">
                <a16:creationId xmlns:a16="http://schemas.microsoft.com/office/drawing/2014/main" id="{26AFBAB2-9DF3-446E-839B-C486B76C7F22}"/>
              </a:ext>
            </a:extLst>
          </p:cNvPr>
          <p:cNvCxnSpPr>
            <a:cxnSpLocks/>
          </p:cNvCxnSpPr>
          <p:nvPr/>
        </p:nvCxnSpPr>
        <p:spPr>
          <a:xfrm>
            <a:off x="8116966" y="4487083"/>
            <a:ext cx="68385" cy="132788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264">
            <a:extLst>
              <a:ext uri="{FF2B5EF4-FFF2-40B4-BE49-F238E27FC236}">
                <a16:creationId xmlns:a16="http://schemas.microsoft.com/office/drawing/2014/main" id="{1F0FC524-E3F0-4F6C-8B13-5806DEB0C598}"/>
              </a:ext>
            </a:extLst>
          </p:cNvPr>
          <p:cNvCxnSpPr>
            <a:cxnSpLocks/>
          </p:cNvCxnSpPr>
          <p:nvPr/>
        </p:nvCxnSpPr>
        <p:spPr>
          <a:xfrm flipV="1">
            <a:off x="8184842" y="4342137"/>
            <a:ext cx="343582" cy="276456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265">
            <a:extLst>
              <a:ext uri="{FF2B5EF4-FFF2-40B4-BE49-F238E27FC236}">
                <a16:creationId xmlns:a16="http://schemas.microsoft.com/office/drawing/2014/main" id="{90F425C2-C073-44E1-B2F1-E6A0A2D6C266}"/>
              </a:ext>
            </a:extLst>
          </p:cNvPr>
          <p:cNvCxnSpPr>
            <a:cxnSpLocks/>
          </p:cNvCxnSpPr>
          <p:nvPr/>
        </p:nvCxnSpPr>
        <p:spPr>
          <a:xfrm flipV="1">
            <a:off x="8417260" y="4143375"/>
            <a:ext cx="212105" cy="262996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266">
            <a:extLst>
              <a:ext uri="{FF2B5EF4-FFF2-40B4-BE49-F238E27FC236}">
                <a16:creationId xmlns:a16="http://schemas.microsoft.com/office/drawing/2014/main" id="{C05F1197-F6A5-43F8-B618-FEDD8927C605}"/>
              </a:ext>
            </a:extLst>
          </p:cNvPr>
          <p:cNvCxnSpPr>
            <a:cxnSpLocks/>
          </p:cNvCxnSpPr>
          <p:nvPr/>
        </p:nvCxnSpPr>
        <p:spPr>
          <a:xfrm flipH="1" flipV="1">
            <a:off x="8362761" y="4480530"/>
            <a:ext cx="40167" cy="150647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267">
            <a:extLst>
              <a:ext uri="{FF2B5EF4-FFF2-40B4-BE49-F238E27FC236}">
                <a16:creationId xmlns:a16="http://schemas.microsoft.com/office/drawing/2014/main" id="{CAC5B4F0-1C84-4BB1-A558-38A03F8B2A7B}"/>
              </a:ext>
            </a:extLst>
          </p:cNvPr>
          <p:cNvCxnSpPr>
            <a:cxnSpLocks/>
          </p:cNvCxnSpPr>
          <p:nvPr/>
        </p:nvCxnSpPr>
        <p:spPr>
          <a:xfrm flipV="1">
            <a:off x="8424100" y="4301504"/>
            <a:ext cx="396175" cy="277250"/>
          </a:xfrm>
          <a:prstGeom prst="line">
            <a:avLst/>
          </a:prstGeom>
          <a:ln w="92075">
            <a:solidFill>
              <a:srgbClr val="1A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268">
            <a:extLst>
              <a:ext uri="{FF2B5EF4-FFF2-40B4-BE49-F238E27FC236}">
                <a16:creationId xmlns:a16="http://schemas.microsoft.com/office/drawing/2014/main" id="{E1431D34-5271-4F52-A5A8-18DE1FDC6F6C}"/>
              </a:ext>
            </a:extLst>
          </p:cNvPr>
          <p:cNvCxnSpPr>
            <a:cxnSpLocks/>
          </p:cNvCxnSpPr>
          <p:nvPr/>
        </p:nvCxnSpPr>
        <p:spPr>
          <a:xfrm flipH="1" flipV="1">
            <a:off x="8556981" y="4514234"/>
            <a:ext cx="53693" cy="129963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269">
            <a:extLst>
              <a:ext uri="{FF2B5EF4-FFF2-40B4-BE49-F238E27FC236}">
                <a16:creationId xmlns:a16="http://schemas.microsoft.com/office/drawing/2014/main" id="{BA1A8AE8-013B-4FC3-82DA-1871ABCD09DB}"/>
              </a:ext>
            </a:extLst>
          </p:cNvPr>
          <p:cNvCxnSpPr>
            <a:cxnSpLocks/>
          </p:cNvCxnSpPr>
          <p:nvPr/>
        </p:nvCxnSpPr>
        <p:spPr>
          <a:xfrm flipV="1">
            <a:off x="8599163" y="4356804"/>
            <a:ext cx="279652" cy="262431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270">
            <a:extLst>
              <a:ext uri="{FF2B5EF4-FFF2-40B4-BE49-F238E27FC236}">
                <a16:creationId xmlns:a16="http://schemas.microsoft.com/office/drawing/2014/main" id="{311502BB-D453-4F35-836B-683DE1DED650}"/>
              </a:ext>
            </a:extLst>
          </p:cNvPr>
          <p:cNvCxnSpPr>
            <a:cxnSpLocks/>
          </p:cNvCxnSpPr>
          <p:nvPr/>
        </p:nvCxnSpPr>
        <p:spPr>
          <a:xfrm flipH="1" flipV="1">
            <a:off x="8732819" y="4526428"/>
            <a:ext cx="94296" cy="92165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271">
            <a:extLst>
              <a:ext uri="{FF2B5EF4-FFF2-40B4-BE49-F238E27FC236}">
                <a16:creationId xmlns:a16="http://schemas.microsoft.com/office/drawing/2014/main" id="{22981A43-222D-45CB-8264-5F96198C1428}"/>
              </a:ext>
            </a:extLst>
          </p:cNvPr>
          <p:cNvCxnSpPr>
            <a:cxnSpLocks/>
          </p:cNvCxnSpPr>
          <p:nvPr/>
        </p:nvCxnSpPr>
        <p:spPr>
          <a:xfrm flipV="1">
            <a:off x="8761059" y="4444226"/>
            <a:ext cx="222680" cy="142817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272">
            <a:extLst>
              <a:ext uri="{FF2B5EF4-FFF2-40B4-BE49-F238E27FC236}">
                <a16:creationId xmlns:a16="http://schemas.microsoft.com/office/drawing/2014/main" id="{49837E0E-AE26-40ED-98EC-AC30D34728AA}"/>
              </a:ext>
            </a:extLst>
          </p:cNvPr>
          <p:cNvCxnSpPr>
            <a:cxnSpLocks/>
          </p:cNvCxnSpPr>
          <p:nvPr/>
        </p:nvCxnSpPr>
        <p:spPr>
          <a:xfrm flipV="1">
            <a:off x="8947838" y="4579199"/>
            <a:ext cx="145212" cy="1"/>
          </a:xfrm>
          <a:prstGeom prst="line">
            <a:avLst/>
          </a:prstGeom>
          <a:ln w="92075">
            <a:solidFill>
              <a:srgbClr val="19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x1">
            <a:extLst>
              <a:ext uri="{FF2B5EF4-FFF2-40B4-BE49-F238E27FC236}">
                <a16:creationId xmlns:a16="http://schemas.microsoft.com/office/drawing/2014/main" id="{6CD2FE80-B41B-40BF-8C8C-E8FECF79DC9C}"/>
              </a:ext>
            </a:extLst>
          </p:cNvPr>
          <p:cNvCxnSpPr>
            <a:cxnSpLocks/>
          </p:cNvCxnSpPr>
          <p:nvPr/>
        </p:nvCxnSpPr>
        <p:spPr>
          <a:xfrm flipV="1">
            <a:off x="2312212" y="3411452"/>
            <a:ext cx="29113" cy="131412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x2">
            <a:extLst>
              <a:ext uri="{FF2B5EF4-FFF2-40B4-BE49-F238E27FC236}">
                <a16:creationId xmlns:a16="http://schemas.microsoft.com/office/drawing/2014/main" id="{168DEAC5-EBA9-4589-BC07-D49CC7338DF3}"/>
              </a:ext>
            </a:extLst>
          </p:cNvPr>
          <p:cNvCxnSpPr>
            <a:cxnSpLocks/>
          </p:cNvCxnSpPr>
          <p:nvPr/>
        </p:nvCxnSpPr>
        <p:spPr>
          <a:xfrm flipV="1">
            <a:off x="2154788" y="3429000"/>
            <a:ext cx="156859" cy="135692"/>
          </a:xfrm>
          <a:prstGeom prst="line">
            <a:avLst/>
          </a:prstGeom>
          <a:ln w="76200">
            <a:solidFill>
              <a:srgbClr val="2A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x3">
            <a:extLst>
              <a:ext uri="{FF2B5EF4-FFF2-40B4-BE49-F238E27FC236}">
                <a16:creationId xmlns:a16="http://schemas.microsoft.com/office/drawing/2014/main" id="{787D3660-4EF7-47D9-9922-B774EF8FCD93}"/>
              </a:ext>
            </a:extLst>
          </p:cNvPr>
          <p:cNvCxnSpPr>
            <a:cxnSpLocks/>
          </p:cNvCxnSpPr>
          <p:nvPr/>
        </p:nvCxnSpPr>
        <p:spPr>
          <a:xfrm flipV="1">
            <a:off x="2129412" y="3538514"/>
            <a:ext cx="29113" cy="131412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x4">
            <a:extLst>
              <a:ext uri="{FF2B5EF4-FFF2-40B4-BE49-F238E27FC236}">
                <a16:creationId xmlns:a16="http://schemas.microsoft.com/office/drawing/2014/main" id="{B4880826-551F-4397-89AC-E1DC08F9F7A2}"/>
              </a:ext>
            </a:extLst>
          </p:cNvPr>
          <p:cNvCxnSpPr>
            <a:cxnSpLocks/>
          </p:cNvCxnSpPr>
          <p:nvPr/>
        </p:nvCxnSpPr>
        <p:spPr>
          <a:xfrm flipV="1">
            <a:off x="2100705" y="3687254"/>
            <a:ext cx="148495" cy="2817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x5">
            <a:extLst>
              <a:ext uri="{FF2B5EF4-FFF2-40B4-BE49-F238E27FC236}">
                <a16:creationId xmlns:a16="http://schemas.microsoft.com/office/drawing/2014/main" id="{B3AC26E6-3D0E-4479-B379-B450BD96428D}"/>
              </a:ext>
            </a:extLst>
          </p:cNvPr>
          <p:cNvCxnSpPr>
            <a:cxnSpLocks/>
          </p:cNvCxnSpPr>
          <p:nvPr/>
        </p:nvCxnSpPr>
        <p:spPr>
          <a:xfrm flipV="1">
            <a:off x="2250628" y="3561187"/>
            <a:ext cx="119295" cy="135715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x6">
            <a:extLst>
              <a:ext uri="{FF2B5EF4-FFF2-40B4-BE49-F238E27FC236}">
                <a16:creationId xmlns:a16="http://schemas.microsoft.com/office/drawing/2014/main" id="{AB1BF705-935D-46E8-9F65-152B2EAF4A91}"/>
              </a:ext>
            </a:extLst>
          </p:cNvPr>
          <p:cNvSpPr/>
          <p:nvPr/>
        </p:nvSpPr>
        <p:spPr>
          <a:xfrm rot="7719709">
            <a:off x="2303025" y="3489883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0" name="x7">
            <a:extLst>
              <a:ext uri="{FF2B5EF4-FFF2-40B4-BE49-F238E27FC236}">
                <a16:creationId xmlns:a16="http://schemas.microsoft.com/office/drawing/2014/main" id="{546D37CD-45AA-4F7A-B0CE-C228965BA8ED}"/>
              </a:ext>
            </a:extLst>
          </p:cNvPr>
          <p:cNvCxnSpPr>
            <a:cxnSpLocks/>
          </p:cNvCxnSpPr>
          <p:nvPr/>
        </p:nvCxnSpPr>
        <p:spPr>
          <a:xfrm flipV="1">
            <a:off x="2482143" y="3473481"/>
            <a:ext cx="151980" cy="35131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x8">
            <a:extLst>
              <a:ext uri="{FF2B5EF4-FFF2-40B4-BE49-F238E27FC236}">
                <a16:creationId xmlns:a16="http://schemas.microsoft.com/office/drawing/2014/main" id="{133EB049-67A5-4999-99BA-28624B3AFCE5}"/>
              </a:ext>
            </a:extLst>
          </p:cNvPr>
          <p:cNvCxnSpPr>
            <a:cxnSpLocks/>
          </p:cNvCxnSpPr>
          <p:nvPr/>
        </p:nvCxnSpPr>
        <p:spPr>
          <a:xfrm flipV="1">
            <a:off x="2529782" y="3428999"/>
            <a:ext cx="209378" cy="215305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x9">
            <a:extLst>
              <a:ext uri="{FF2B5EF4-FFF2-40B4-BE49-F238E27FC236}">
                <a16:creationId xmlns:a16="http://schemas.microsoft.com/office/drawing/2014/main" id="{02AC5BD2-7AF3-478D-9107-18A050641C11}"/>
              </a:ext>
            </a:extLst>
          </p:cNvPr>
          <p:cNvCxnSpPr>
            <a:cxnSpLocks/>
          </p:cNvCxnSpPr>
          <p:nvPr/>
        </p:nvCxnSpPr>
        <p:spPr>
          <a:xfrm flipV="1">
            <a:off x="2581321" y="3561187"/>
            <a:ext cx="74902" cy="151440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x10">
            <a:extLst>
              <a:ext uri="{FF2B5EF4-FFF2-40B4-BE49-F238E27FC236}">
                <a16:creationId xmlns:a16="http://schemas.microsoft.com/office/drawing/2014/main" id="{1347C32D-0FC1-450D-9A5E-BF8ED8787C5D}"/>
              </a:ext>
            </a:extLst>
          </p:cNvPr>
          <p:cNvCxnSpPr>
            <a:cxnSpLocks/>
          </p:cNvCxnSpPr>
          <p:nvPr/>
        </p:nvCxnSpPr>
        <p:spPr>
          <a:xfrm flipV="1">
            <a:off x="2637878" y="3411452"/>
            <a:ext cx="265323" cy="240702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x11">
            <a:extLst>
              <a:ext uri="{FF2B5EF4-FFF2-40B4-BE49-F238E27FC236}">
                <a16:creationId xmlns:a16="http://schemas.microsoft.com/office/drawing/2014/main" id="{13E191F5-2154-46E9-B7AC-F190F391F9AA}"/>
              </a:ext>
            </a:extLst>
          </p:cNvPr>
          <p:cNvCxnSpPr>
            <a:cxnSpLocks/>
          </p:cNvCxnSpPr>
          <p:nvPr/>
        </p:nvCxnSpPr>
        <p:spPr>
          <a:xfrm flipV="1">
            <a:off x="2745465" y="3466978"/>
            <a:ext cx="117793" cy="214683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x12">
            <a:extLst>
              <a:ext uri="{FF2B5EF4-FFF2-40B4-BE49-F238E27FC236}">
                <a16:creationId xmlns:a16="http://schemas.microsoft.com/office/drawing/2014/main" id="{39CD41E1-1708-4D4C-A8F0-0B9FA2F17AFD}"/>
              </a:ext>
            </a:extLst>
          </p:cNvPr>
          <p:cNvCxnSpPr>
            <a:cxnSpLocks/>
          </p:cNvCxnSpPr>
          <p:nvPr/>
        </p:nvCxnSpPr>
        <p:spPr>
          <a:xfrm flipV="1">
            <a:off x="2771861" y="3350979"/>
            <a:ext cx="419350" cy="356619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x13">
            <a:extLst>
              <a:ext uri="{FF2B5EF4-FFF2-40B4-BE49-F238E27FC236}">
                <a16:creationId xmlns:a16="http://schemas.microsoft.com/office/drawing/2014/main" id="{E0FF821B-A7DB-42C9-8448-15E617B12C63}"/>
              </a:ext>
            </a:extLst>
          </p:cNvPr>
          <p:cNvCxnSpPr>
            <a:cxnSpLocks/>
          </p:cNvCxnSpPr>
          <p:nvPr/>
        </p:nvCxnSpPr>
        <p:spPr>
          <a:xfrm flipV="1">
            <a:off x="3029746" y="3440167"/>
            <a:ext cx="104168" cy="284079"/>
          </a:xfrm>
          <a:prstGeom prst="line">
            <a:avLst/>
          </a:prstGeom>
          <a:ln w="76200">
            <a:solidFill>
              <a:srgbClr val="28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x14">
            <a:extLst>
              <a:ext uri="{FF2B5EF4-FFF2-40B4-BE49-F238E27FC236}">
                <a16:creationId xmlns:a16="http://schemas.microsoft.com/office/drawing/2014/main" id="{46318CBC-8F21-4AEE-98B6-5193C44B78DF}"/>
              </a:ext>
            </a:extLst>
          </p:cNvPr>
          <p:cNvCxnSpPr>
            <a:cxnSpLocks/>
          </p:cNvCxnSpPr>
          <p:nvPr/>
        </p:nvCxnSpPr>
        <p:spPr>
          <a:xfrm>
            <a:off x="2858967" y="3585833"/>
            <a:ext cx="206031" cy="121743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x15">
            <a:extLst>
              <a:ext uri="{FF2B5EF4-FFF2-40B4-BE49-F238E27FC236}">
                <a16:creationId xmlns:a16="http://schemas.microsoft.com/office/drawing/2014/main" id="{6F63FCD6-FBA3-41E7-A4F3-74055B9821AC}"/>
              </a:ext>
            </a:extLst>
          </p:cNvPr>
          <p:cNvCxnSpPr>
            <a:cxnSpLocks/>
          </p:cNvCxnSpPr>
          <p:nvPr/>
        </p:nvCxnSpPr>
        <p:spPr>
          <a:xfrm flipV="1">
            <a:off x="3068891" y="3493904"/>
            <a:ext cx="355578" cy="187757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x16">
            <a:extLst>
              <a:ext uri="{FF2B5EF4-FFF2-40B4-BE49-F238E27FC236}">
                <a16:creationId xmlns:a16="http://schemas.microsoft.com/office/drawing/2014/main" id="{82F9C6A8-0659-4541-BF30-B0C607FE719C}"/>
              </a:ext>
            </a:extLst>
          </p:cNvPr>
          <p:cNvCxnSpPr>
            <a:cxnSpLocks/>
          </p:cNvCxnSpPr>
          <p:nvPr/>
        </p:nvCxnSpPr>
        <p:spPr>
          <a:xfrm flipV="1">
            <a:off x="3178276" y="3430595"/>
            <a:ext cx="253321" cy="145236"/>
          </a:xfrm>
          <a:prstGeom prst="line">
            <a:avLst/>
          </a:prstGeom>
          <a:ln w="76200">
            <a:solidFill>
              <a:srgbClr val="28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x17">
            <a:extLst>
              <a:ext uri="{FF2B5EF4-FFF2-40B4-BE49-F238E27FC236}">
                <a16:creationId xmlns:a16="http://schemas.microsoft.com/office/drawing/2014/main" id="{805A58E1-E8A0-4DCD-9A71-20C319CD08AC}"/>
              </a:ext>
            </a:extLst>
          </p:cNvPr>
          <p:cNvCxnSpPr>
            <a:cxnSpLocks/>
          </p:cNvCxnSpPr>
          <p:nvPr/>
        </p:nvCxnSpPr>
        <p:spPr>
          <a:xfrm flipV="1">
            <a:off x="3170126" y="3662408"/>
            <a:ext cx="193994" cy="19253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x18">
            <a:extLst>
              <a:ext uri="{FF2B5EF4-FFF2-40B4-BE49-F238E27FC236}">
                <a16:creationId xmlns:a16="http://schemas.microsoft.com/office/drawing/2014/main" id="{41FBF0C7-407C-4B64-AAC8-4780C827FD7E}"/>
              </a:ext>
            </a:extLst>
          </p:cNvPr>
          <p:cNvCxnSpPr>
            <a:cxnSpLocks/>
          </p:cNvCxnSpPr>
          <p:nvPr/>
        </p:nvCxnSpPr>
        <p:spPr>
          <a:xfrm flipV="1">
            <a:off x="3341028" y="3394404"/>
            <a:ext cx="294839" cy="284889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x19">
            <a:extLst>
              <a:ext uri="{FF2B5EF4-FFF2-40B4-BE49-F238E27FC236}">
                <a16:creationId xmlns:a16="http://schemas.microsoft.com/office/drawing/2014/main" id="{F4F96AA1-4482-4199-B54B-5A3750F26C1F}"/>
              </a:ext>
            </a:extLst>
          </p:cNvPr>
          <p:cNvCxnSpPr>
            <a:cxnSpLocks/>
          </p:cNvCxnSpPr>
          <p:nvPr/>
        </p:nvCxnSpPr>
        <p:spPr>
          <a:xfrm flipV="1">
            <a:off x="3593926" y="3347869"/>
            <a:ext cx="156859" cy="135692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x20">
            <a:extLst>
              <a:ext uri="{FF2B5EF4-FFF2-40B4-BE49-F238E27FC236}">
                <a16:creationId xmlns:a16="http://schemas.microsoft.com/office/drawing/2014/main" id="{C543F0BB-25DD-41E1-89C2-5BF5E09D38FD}"/>
              </a:ext>
            </a:extLst>
          </p:cNvPr>
          <p:cNvCxnSpPr>
            <a:cxnSpLocks/>
          </p:cNvCxnSpPr>
          <p:nvPr/>
        </p:nvCxnSpPr>
        <p:spPr>
          <a:xfrm>
            <a:off x="3396889" y="3651204"/>
            <a:ext cx="145779" cy="32534"/>
          </a:xfrm>
          <a:prstGeom prst="line">
            <a:avLst/>
          </a:prstGeom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x21">
            <a:extLst>
              <a:ext uri="{FF2B5EF4-FFF2-40B4-BE49-F238E27FC236}">
                <a16:creationId xmlns:a16="http://schemas.microsoft.com/office/drawing/2014/main" id="{6D19E054-D9B8-4852-8B3D-44BBE5CFB279}"/>
              </a:ext>
            </a:extLst>
          </p:cNvPr>
          <p:cNvCxnSpPr>
            <a:cxnSpLocks/>
          </p:cNvCxnSpPr>
          <p:nvPr/>
        </p:nvCxnSpPr>
        <p:spPr>
          <a:xfrm flipV="1">
            <a:off x="3506828" y="3440139"/>
            <a:ext cx="235699" cy="228320"/>
          </a:xfrm>
          <a:prstGeom prst="line">
            <a:avLst/>
          </a:prstGeom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x22">
            <a:extLst>
              <a:ext uri="{FF2B5EF4-FFF2-40B4-BE49-F238E27FC236}">
                <a16:creationId xmlns:a16="http://schemas.microsoft.com/office/drawing/2014/main" id="{93D96662-0F66-46DE-AF1F-CC5245134034}"/>
              </a:ext>
            </a:extLst>
          </p:cNvPr>
          <p:cNvCxnSpPr>
            <a:cxnSpLocks/>
          </p:cNvCxnSpPr>
          <p:nvPr/>
        </p:nvCxnSpPr>
        <p:spPr>
          <a:xfrm flipV="1">
            <a:off x="3409228" y="3545824"/>
            <a:ext cx="286724" cy="344534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x23">
            <a:extLst>
              <a:ext uri="{FF2B5EF4-FFF2-40B4-BE49-F238E27FC236}">
                <a16:creationId xmlns:a16="http://schemas.microsoft.com/office/drawing/2014/main" id="{C7C920AF-5F01-4B74-8806-A093DAF3A70E}"/>
              </a:ext>
            </a:extLst>
          </p:cNvPr>
          <p:cNvCxnSpPr>
            <a:cxnSpLocks/>
          </p:cNvCxnSpPr>
          <p:nvPr/>
        </p:nvCxnSpPr>
        <p:spPr>
          <a:xfrm>
            <a:off x="3349132" y="3794406"/>
            <a:ext cx="75337" cy="95952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x24">
            <a:extLst>
              <a:ext uri="{FF2B5EF4-FFF2-40B4-BE49-F238E27FC236}">
                <a16:creationId xmlns:a16="http://schemas.microsoft.com/office/drawing/2014/main" id="{E886B9EA-1A7E-433A-9509-077331A95AA4}"/>
              </a:ext>
            </a:extLst>
          </p:cNvPr>
          <p:cNvCxnSpPr>
            <a:cxnSpLocks/>
          </p:cNvCxnSpPr>
          <p:nvPr/>
        </p:nvCxnSpPr>
        <p:spPr>
          <a:xfrm flipV="1">
            <a:off x="3671768" y="3445954"/>
            <a:ext cx="223866" cy="197902"/>
          </a:xfrm>
          <a:prstGeom prst="line">
            <a:avLst/>
          </a:prstGeom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x25">
            <a:extLst>
              <a:ext uri="{FF2B5EF4-FFF2-40B4-BE49-F238E27FC236}">
                <a16:creationId xmlns:a16="http://schemas.microsoft.com/office/drawing/2014/main" id="{77866D20-8D6F-41DD-96EC-2AD8E7160567}"/>
              </a:ext>
            </a:extLst>
          </p:cNvPr>
          <p:cNvCxnSpPr>
            <a:cxnSpLocks/>
          </p:cNvCxnSpPr>
          <p:nvPr/>
        </p:nvCxnSpPr>
        <p:spPr>
          <a:xfrm flipH="1" flipV="1">
            <a:off x="3753494" y="3582206"/>
            <a:ext cx="7130" cy="151684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x26">
            <a:extLst>
              <a:ext uri="{FF2B5EF4-FFF2-40B4-BE49-F238E27FC236}">
                <a16:creationId xmlns:a16="http://schemas.microsoft.com/office/drawing/2014/main" id="{9DD092EA-C801-400E-AB4E-BAF0C63F30CD}"/>
              </a:ext>
            </a:extLst>
          </p:cNvPr>
          <p:cNvCxnSpPr>
            <a:cxnSpLocks/>
          </p:cNvCxnSpPr>
          <p:nvPr/>
        </p:nvCxnSpPr>
        <p:spPr>
          <a:xfrm flipV="1">
            <a:off x="3762145" y="3432834"/>
            <a:ext cx="320511" cy="281967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x27">
            <a:extLst>
              <a:ext uri="{FF2B5EF4-FFF2-40B4-BE49-F238E27FC236}">
                <a16:creationId xmlns:a16="http://schemas.microsoft.com/office/drawing/2014/main" id="{D5A08C20-05F4-4589-AC68-608B0559E252}"/>
              </a:ext>
            </a:extLst>
          </p:cNvPr>
          <p:cNvCxnSpPr>
            <a:cxnSpLocks/>
          </p:cNvCxnSpPr>
          <p:nvPr/>
        </p:nvCxnSpPr>
        <p:spPr>
          <a:xfrm flipV="1">
            <a:off x="3927797" y="3572446"/>
            <a:ext cx="7444" cy="170895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x28">
            <a:extLst>
              <a:ext uri="{FF2B5EF4-FFF2-40B4-BE49-F238E27FC236}">
                <a16:creationId xmlns:a16="http://schemas.microsoft.com/office/drawing/2014/main" id="{6FFFE3FB-CC56-4667-8D8B-E4B3A394AE2E}"/>
              </a:ext>
            </a:extLst>
          </p:cNvPr>
          <p:cNvCxnSpPr>
            <a:cxnSpLocks/>
          </p:cNvCxnSpPr>
          <p:nvPr/>
        </p:nvCxnSpPr>
        <p:spPr>
          <a:xfrm flipV="1">
            <a:off x="3940253" y="3440139"/>
            <a:ext cx="285451" cy="264614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x29">
            <a:extLst>
              <a:ext uri="{FF2B5EF4-FFF2-40B4-BE49-F238E27FC236}">
                <a16:creationId xmlns:a16="http://schemas.microsoft.com/office/drawing/2014/main" id="{32CE0311-6BF6-4021-8912-BA798E82B582}"/>
              </a:ext>
            </a:extLst>
          </p:cNvPr>
          <p:cNvCxnSpPr>
            <a:cxnSpLocks/>
          </p:cNvCxnSpPr>
          <p:nvPr/>
        </p:nvCxnSpPr>
        <p:spPr>
          <a:xfrm flipV="1">
            <a:off x="4212674" y="3347869"/>
            <a:ext cx="83870" cy="74945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x30">
            <a:extLst>
              <a:ext uri="{FF2B5EF4-FFF2-40B4-BE49-F238E27FC236}">
                <a16:creationId xmlns:a16="http://schemas.microsoft.com/office/drawing/2014/main" id="{6B1B06C5-7D25-4889-935A-3E136EEE5381}"/>
              </a:ext>
            </a:extLst>
          </p:cNvPr>
          <p:cNvCxnSpPr>
            <a:cxnSpLocks/>
          </p:cNvCxnSpPr>
          <p:nvPr/>
        </p:nvCxnSpPr>
        <p:spPr>
          <a:xfrm flipH="1" flipV="1">
            <a:off x="4094782" y="3584079"/>
            <a:ext cx="6064" cy="160478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x31">
            <a:extLst>
              <a:ext uri="{FF2B5EF4-FFF2-40B4-BE49-F238E27FC236}">
                <a16:creationId xmlns:a16="http://schemas.microsoft.com/office/drawing/2014/main" id="{E69E0AA3-D2FA-489D-ABFB-A371F4F47316}"/>
              </a:ext>
            </a:extLst>
          </p:cNvPr>
          <p:cNvCxnSpPr>
            <a:cxnSpLocks/>
          </p:cNvCxnSpPr>
          <p:nvPr/>
        </p:nvCxnSpPr>
        <p:spPr>
          <a:xfrm flipV="1">
            <a:off x="4112430" y="3535898"/>
            <a:ext cx="231829" cy="174654"/>
          </a:xfrm>
          <a:prstGeom prst="line">
            <a:avLst/>
          </a:prstGeom>
          <a:ln w="76200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x32">
            <a:extLst>
              <a:ext uri="{FF2B5EF4-FFF2-40B4-BE49-F238E27FC236}">
                <a16:creationId xmlns:a16="http://schemas.microsoft.com/office/drawing/2014/main" id="{8BC063D4-73B0-4928-8FEE-798A3095DC77}"/>
              </a:ext>
            </a:extLst>
          </p:cNvPr>
          <p:cNvCxnSpPr>
            <a:cxnSpLocks/>
          </p:cNvCxnSpPr>
          <p:nvPr/>
        </p:nvCxnSpPr>
        <p:spPr>
          <a:xfrm flipV="1">
            <a:off x="4326591" y="3347869"/>
            <a:ext cx="120437" cy="194054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x33">
            <a:extLst>
              <a:ext uri="{FF2B5EF4-FFF2-40B4-BE49-F238E27FC236}">
                <a16:creationId xmlns:a16="http://schemas.microsoft.com/office/drawing/2014/main" id="{1763D9DA-B389-4466-B7C3-A5889D117267}"/>
              </a:ext>
            </a:extLst>
          </p:cNvPr>
          <p:cNvCxnSpPr>
            <a:cxnSpLocks/>
          </p:cNvCxnSpPr>
          <p:nvPr/>
        </p:nvCxnSpPr>
        <p:spPr>
          <a:xfrm flipV="1">
            <a:off x="4370952" y="3443096"/>
            <a:ext cx="148856" cy="41636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x34">
            <a:extLst>
              <a:ext uri="{FF2B5EF4-FFF2-40B4-BE49-F238E27FC236}">
                <a16:creationId xmlns:a16="http://schemas.microsoft.com/office/drawing/2014/main" id="{65803772-E45A-4695-873D-22779C0FD061}"/>
              </a:ext>
            </a:extLst>
          </p:cNvPr>
          <p:cNvCxnSpPr>
            <a:cxnSpLocks/>
          </p:cNvCxnSpPr>
          <p:nvPr/>
        </p:nvCxnSpPr>
        <p:spPr>
          <a:xfrm flipV="1">
            <a:off x="4317378" y="3474624"/>
            <a:ext cx="155496" cy="222278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x35">
            <a:extLst>
              <a:ext uri="{FF2B5EF4-FFF2-40B4-BE49-F238E27FC236}">
                <a16:creationId xmlns:a16="http://schemas.microsoft.com/office/drawing/2014/main" id="{A1771E5E-12D6-4A27-A5AF-014D7569D5E9}"/>
              </a:ext>
            </a:extLst>
          </p:cNvPr>
          <p:cNvCxnSpPr>
            <a:cxnSpLocks/>
          </p:cNvCxnSpPr>
          <p:nvPr/>
        </p:nvCxnSpPr>
        <p:spPr>
          <a:xfrm flipV="1">
            <a:off x="4361401" y="3666898"/>
            <a:ext cx="118037" cy="8596"/>
          </a:xfrm>
          <a:prstGeom prst="line">
            <a:avLst/>
          </a:prstGeom>
          <a:ln w="76200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x36">
            <a:extLst>
              <a:ext uri="{FF2B5EF4-FFF2-40B4-BE49-F238E27FC236}">
                <a16:creationId xmlns:a16="http://schemas.microsoft.com/office/drawing/2014/main" id="{5900D255-1C2D-43DB-B421-668A196D9CA8}"/>
              </a:ext>
            </a:extLst>
          </p:cNvPr>
          <p:cNvCxnSpPr>
            <a:cxnSpLocks/>
          </p:cNvCxnSpPr>
          <p:nvPr/>
        </p:nvCxnSpPr>
        <p:spPr>
          <a:xfrm flipV="1">
            <a:off x="4471787" y="3549568"/>
            <a:ext cx="180568" cy="139109"/>
          </a:xfrm>
          <a:prstGeom prst="line">
            <a:avLst/>
          </a:prstGeom>
          <a:ln w="76200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y1">
            <a:extLst>
              <a:ext uri="{FF2B5EF4-FFF2-40B4-BE49-F238E27FC236}">
                <a16:creationId xmlns:a16="http://schemas.microsoft.com/office/drawing/2014/main" id="{36A5B587-279B-4EB5-8FDA-632F48CC4B5F}"/>
              </a:ext>
            </a:extLst>
          </p:cNvPr>
          <p:cNvCxnSpPr>
            <a:cxnSpLocks/>
          </p:cNvCxnSpPr>
          <p:nvPr/>
        </p:nvCxnSpPr>
        <p:spPr>
          <a:xfrm flipV="1">
            <a:off x="7762501" y="3293896"/>
            <a:ext cx="419133" cy="426576"/>
          </a:xfrm>
          <a:prstGeom prst="line">
            <a:avLst/>
          </a:prstGeom>
          <a:ln w="92075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y2">
            <a:extLst>
              <a:ext uri="{FF2B5EF4-FFF2-40B4-BE49-F238E27FC236}">
                <a16:creationId xmlns:a16="http://schemas.microsoft.com/office/drawing/2014/main" id="{6D15E642-E1EF-4320-A1E6-65FA9321208A}"/>
              </a:ext>
            </a:extLst>
          </p:cNvPr>
          <p:cNvCxnSpPr>
            <a:cxnSpLocks/>
          </p:cNvCxnSpPr>
          <p:nvPr/>
        </p:nvCxnSpPr>
        <p:spPr>
          <a:xfrm flipV="1">
            <a:off x="7742646" y="3464939"/>
            <a:ext cx="113579" cy="206896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y3">
            <a:extLst>
              <a:ext uri="{FF2B5EF4-FFF2-40B4-BE49-F238E27FC236}">
                <a16:creationId xmlns:a16="http://schemas.microsoft.com/office/drawing/2014/main" id="{BC24CBB0-31F4-4AA3-B471-B3779C846EAA}"/>
              </a:ext>
            </a:extLst>
          </p:cNvPr>
          <p:cNvCxnSpPr>
            <a:cxnSpLocks/>
          </p:cNvCxnSpPr>
          <p:nvPr/>
        </p:nvCxnSpPr>
        <p:spPr>
          <a:xfrm flipV="1">
            <a:off x="7847806" y="3411453"/>
            <a:ext cx="195576" cy="68251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y4">
            <a:extLst>
              <a:ext uri="{FF2B5EF4-FFF2-40B4-BE49-F238E27FC236}">
                <a16:creationId xmlns:a16="http://schemas.microsoft.com/office/drawing/2014/main" id="{4E7AD703-9112-49D8-A312-EF0A48C7D2A6}"/>
              </a:ext>
            </a:extLst>
          </p:cNvPr>
          <p:cNvCxnSpPr>
            <a:cxnSpLocks/>
          </p:cNvCxnSpPr>
          <p:nvPr/>
        </p:nvCxnSpPr>
        <p:spPr>
          <a:xfrm flipV="1">
            <a:off x="7966886" y="3529289"/>
            <a:ext cx="0" cy="191183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y5">
            <a:extLst>
              <a:ext uri="{FF2B5EF4-FFF2-40B4-BE49-F238E27FC236}">
                <a16:creationId xmlns:a16="http://schemas.microsoft.com/office/drawing/2014/main" id="{FAA7E555-4F9F-46F9-9120-327EA4B06DEB}"/>
              </a:ext>
            </a:extLst>
          </p:cNvPr>
          <p:cNvCxnSpPr>
            <a:cxnSpLocks/>
          </p:cNvCxnSpPr>
          <p:nvPr/>
        </p:nvCxnSpPr>
        <p:spPr>
          <a:xfrm flipV="1">
            <a:off x="7977201" y="3428799"/>
            <a:ext cx="364190" cy="283828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y6">
            <a:extLst>
              <a:ext uri="{FF2B5EF4-FFF2-40B4-BE49-F238E27FC236}">
                <a16:creationId xmlns:a16="http://schemas.microsoft.com/office/drawing/2014/main" id="{757049F0-D672-4895-8982-3AE09AACD0A6}"/>
              </a:ext>
            </a:extLst>
          </p:cNvPr>
          <p:cNvCxnSpPr>
            <a:cxnSpLocks/>
          </p:cNvCxnSpPr>
          <p:nvPr/>
        </p:nvCxnSpPr>
        <p:spPr>
          <a:xfrm flipV="1">
            <a:off x="8191948" y="3434055"/>
            <a:ext cx="210844" cy="175353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y7">
            <a:extLst>
              <a:ext uri="{FF2B5EF4-FFF2-40B4-BE49-F238E27FC236}">
                <a16:creationId xmlns:a16="http://schemas.microsoft.com/office/drawing/2014/main" id="{03B43999-7274-44A8-B63F-82B4763D7E2F}"/>
              </a:ext>
            </a:extLst>
          </p:cNvPr>
          <p:cNvCxnSpPr>
            <a:cxnSpLocks/>
          </p:cNvCxnSpPr>
          <p:nvPr/>
        </p:nvCxnSpPr>
        <p:spPr>
          <a:xfrm>
            <a:off x="8080194" y="3641455"/>
            <a:ext cx="198552" cy="66121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y8">
            <a:extLst>
              <a:ext uri="{FF2B5EF4-FFF2-40B4-BE49-F238E27FC236}">
                <a16:creationId xmlns:a16="http://schemas.microsoft.com/office/drawing/2014/main" id="{23019B01-EA56-4CAE-8C99-7CAB2D6BACC0}"/>
              </a:ext>
            </a:extLst>
          </p:cNvPr>
          <p:cNvCxnSpPr>
            <a:cxnSpLocks/>
          </p:cNvCxnSpPr>
          <p:nvPr/>
        </p:nvCxnSpPr>
        <p:spPr>
          <a:xfrm flipV="1">
            <a:off x="8231011" y="3362192"/>
            <a:ext cx="391176" cy="314632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y9">
            <a:extLst>
              <a:ext uri="{FF2B5EF4-FFF2-40B4-BE49-F238E27FC236}">
                <a16:creationId xmlns:a16="http://schemas.microsoft.com/office/drawing/2014/main" id="{7A5D8F7E-35C3-48FA-B0A8-50B2A7AAF847}"/>
              </a:ext>
            </a:extLst>
          </p:cNvPr>
          <p:cNvCxnSpPr>
            <a:cxnSpLocks/>
          </p:cNvCxnSpPr>
          <p:nvPr/>
        </p:nvCxnSpPr>
        <p:spPr>
          <a:xfrm flipV="1">
            <a:off x="8517694" y="3433728"/>
            <a:ext cx="53693" cy="289865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y10">
            <a:extLst>
              <a:ext uri="{FF2B5EF4-FFF2-40B4-BE49-F238E27FC236}">
                <a16:creationId xmlns:a16="http://schemas.microsoft.com/office/drawing/2014/main" id="{6E68E4AF-18B3-4393-AE00-8CB8CE3A32B1}"/>
              </a:ext>
            </a:extLst>
          </p:cNvPr>
          <p:cNvCxnSpPr>
            <a:cxnSpLocks/>
          </p:cNvCxnSpPr>
          <p:nvPr/>
        </p:nvCxnSpPr>
        <p:spPr>
          <a:xfrm>
            <a:off x="8359799" y="3614360"/>
            <a:ext cx="154664" cy="87783"/>
          </a:xfrm>
          <a:prstGeom prst="line">
            <a:avLst/>
          </a:prstGeom>
          <a:ln w="8572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y11">
            <a:extLst>
              <a:ext uri="{FF2B5EF4-FFF2-40B4-BE49-F238E27FC236}">
                <a16:creationId xmlns:a16="http://schemas.microsoft.com/office/drawing/2014/main" id="{1F95556D-B112-474F-B21A-F31938AAEBF6}"/>
              </a:ext>
            </a:extLst>
          </p:cNvPr>
          <p:cNvCxnSpPr>
            <a:cxnSpLocks/>
          </p:cNvCxnSpPr>
          <p:nvPr/>
        </p:nvCxnSpPr>
        <p:spPr>
          <a:xfrm flipV="1">
            <a:off x="8570753" y="3444897"/>
            <a:ext cx="249522" cy="219421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y12">
            <a:extLst>
              <a:ext uri="{FF2B5EF4-FFF2-40B4-BE49-F238E27FC236}">
                <a16:creationId xmlns:a16="http://schemas.microsoft.com/office/drawing/2014/main" id="{BDC25190-1285-4573-9F78-7468C203E5A9}"/>
              </a:ext>
            </a:extLst>
          </p:cNvPr>
          <p:cNvCxnSpPr>
            <a:cxnSpLocks/>
          </p:cNvCxnSpPr>
          <p:nvPr/>
        </p:nvCxnSpPr>
        <p:spPr>
          <a:xfrm flipH="1" flipV="1">
            <a:off x="8836959" y="3411452"/>
            <a:ext cx="24176" cy="131411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y13">
            <a:extLst>
              <a:ext uri="{FF2B5EF4-FFF2-40B4-BE49-F238E27FC236}">
                <a16:creationId xmlns:a16="http://schemas.microsoft.com/office/drawing/2014/main" id="{362E133A-5344-4BF3-AFCF-F86601A831A1}"/>
              </a:ext>
            </a:extLst>
          </p:cNvPr>
          <p:cNvCxnSpPr>
            <a:cxnSpLocks/>
          </p:cNvCxnSpPr>
          <p:nvPr/>
        </p:nvCxnSpPr>
        <p:spPr>
          <a:xfrm>
            <a:off x="8629365" y="3583412"/>
            <a:ext cx="100909" cy="158077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y14">
            <a:extLst>
              <a:ext uri="{FF2B5EF4-FFF2-40B4-BE49-F238E27FC236}">
                <a16:creationId xmlns:a16="http://schemas.microsoft.com/office/drawing/2014/main" id="{A8574293-69BC-44C7-8480-275818CE819B}"/>
              </a:ext>
            </a:extLst>
          </p:cNvPr>
          <p:cNvCxnSpPr>
            <a:cxnSpLocks/>
          </p:cNvCxnSpPr>
          <p:nvPr/>
        </p:nvCxnSpPr>
        <p:spPr>
          <a:xfrm flipV="1">
            <a:off x="8736374" y="3431971"/>
            <a:ext cx="328896" cy="280517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y15">
            <a:extLst>
              <a:ext uri="{FF2B5EF4-FFF2-40B4-BE49-F238E27FC236}">
                <a16:creationId xmlns:a16="http://schemas.microsoft.com/office/drawing/2014/main" id="{1D759C15-0D7A-4ADD-9245-DE8C6C5A7284}"/>
              </a:ext>
            </a:extLst>
          </p:cNvPr>
          <p:cNvCxnSpPr>
            <a:cxnSpLocks/>
          </p:cNvCxnSpPr>
          <p:nvPr/>
        </p:nvCxnSpPr>
        <p:spPr>
          <a:xfrm flipV="1">
            <a:off x="8907447" y="3530919"/>
            <a:ext cx="24837" cy="194729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y16">
            <a:extLst>
              <a:ext uri="{FF2B5EF4-FFF2-40B4-BE49-F238E27FC236}">
                <a16:creationId xmlns:a16="http://schemas.microsoft.com/office/drawing/2014/main" id="{1B5B7FE1-8DCE-46D3-9A9E-9D22DAAF943B}"/>
              </a:ext>
            </a:extLst>
          </p:cNvPr>
          <p:cNvCxnSpPr>
            <a:cxnSpLocks/>
          </p:cNvCxnSpPr>
          <p:nvPr/>
        </p:nvCxnSpPr>
        <p:spPr>
          <a:xfrm flipV="1">
            <a:off x="8917816" y="3432834"/>
            <a:ext cx="316049" cy="283698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y17">
            <a:extLst>
              <a:ext uri="{FF2B5EF4-FFF2-40B4-BE49-F238E27FC236}">
                <a16:creationId xmlns:a16="http://schemas.microsoft.com/office/drawing/2014/main" id="{74D1786C-A057-4E21-8EB6-B211146ED85C}"/>
              </a:ext>
            </a:extLst>
          </p:cNvPr>
          <p:cNvCxnSpPr>
            <a:cxnSpLocks/>
          </p:cNvCxnSpPr>
          <p:nvPr/>
        </p:nvCxnSpPr>
        <p:spPr>
          <a:xfrm flipV="1">
            <a:off x="9062271" y="3535898"/>
            <a:ext cx="34366" cy="230450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y18">
            <a:extLst>
              <a:ext uri="{FF2B5EF4-FFF2-40B4-BE49-F238E27FC236}">
                <a16:creationId xmlns:a16="http://schemas.microsoft.com/office/drawing/2014/main" id="{02F6EC81-F4FC-45F3-80A8-EE8266102438}"/>
              </a:ext>
            </a:extLst>
          </p:cNvPr>
          <p:cNvCxnSpPr>
            <a:cxnSpLocks/>
          </p:cNvCxnSpPr>
          <p:nvPr/>
        </p:nvCxnSpPr>
        <p:spPr>
          <a:xfrm flipV="1">
            <a:off x="9099839" y="3253039"/>
            <a:ext cx="411244" cy="473022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y19">
            <a:extLst>
              <a:ext uri="{FF2B5EF4-FFF2-40B4-BE49-F238E27FC236}">
                <a16:creationId xmlns:a16="http://schemas.microsoft.com/office/drawing/2014/main" id="{8F044A76-A809-4FFD-AB86-04E49836C51C}"/>
              </a:ext>
            </a:extLst>
          </p:cNvPr>
          <p:cNvCxnSpPr>
            <a:cxnSpLocks/>
          </p:cNvCxnSpPr>
          <p:nvPr/>
        </p:nvCxnSpPr>
        <p:spPr>
          <a:xfrm flipV="1">
            <a:off x="9233541" y="3486858"/>
            <a:ext cx="62944" cy="262994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y20">
            <a:extLst>
              <a:ext uri="{FF2B5EF4-FFF2-40B4-BE49-F238E27FC236}">
                <a16:creationId xmlns:a16="http://schemas.microsoft.com/office/drawing/2014/main" id="{86F1AA23-F512-43EC-8063-7C11727E4E1F}"/>
              </a:ext>
            </a:extLst>
          </p:cNvPr>
          <p:cNvCxnSpPr>
            <a:cxnSpLocks/>
          </p:cNvCxnSpPr>
          <p:nvPr/>
        </p:nvCxnSpPr>
        <p:spPr>
          <a:xfrm flipV="1">
            <a:off x="9259596" y="3440139"/>
            <a:ext cx="339696" cy="297160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y21">
            <a:extLst>
              <a:ext uri="{FF2B5EF4-FFF2-40B4-BE49-F238E27FC236}">
                <a16:creationId xmlns:a16="http://schemas.microsoft.com/office/drawing/2014/main" id="{24A1AB08-DE23-43A8-B7B4-AEDA70F58FE4}"/>
              </a:ext>
            </a:extLst>
          </p:cNvPr>
          <p:cNvCxnSpPr>
            <a:cxnSpLocks/>
          </p:cNvCxnSpPr>
          <p:nvPr/>
        </p:nvCxnSpPr>
        <p:spPr>
          <a:xfrm>
            <a:off x="9575725" y="3457936"/>
            <a:ext cx="180824" cy="45277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y22">
            <a:extLst>
              <a:ext uri="{FF2B5EF4-FFF2-40B4-BE49-F238E27FC236}">
                <a16:creationId xmlns:a16="http://schemas.microsoft.com/office/drawing/2014/main" id="{3A97AFA0-8DBB-4774-A22C-C17B6699B80F}"/>
              </a:ext>
            </a:extLst>
          </p:cNvPr>
          <p:cNvCxnSpPr>
            <a:cxnSpLocks/>
          </p:cNvCxnSpPr>
          <p:nvPr/>
        </p:nvCxnSpPr>
        <p:spPr>
          <a:xfrm flipV="1">
            <a:off x="9608245" y="3507402"/>
            <a:ext cx="137436" cy="171891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y22">
            <a:extLst>
              <a:ext uri="{FF2B5EF4-FFF2-40B4-BE49-F238E27FC236}">
                <a16:creationId xmlns:a16="http://schemas.microsoft.com/office/drawing/2014/main" id="{45EB33B2-66B0-4344-ACEA-9A839D8DBCE5}"/>
              </a:ext>
            </a:extLst>
          </p:cNvPr>
          <p:cNvCxnSpPr>
            <a:cxnSpLocks/>
          </p:cNvCxnSpPr>
          <p:nvPr/>
        </p:nvCxnSpPr>
        <p:spPr>
          <a:xfrm flipV="1">
            <a:off x="9428520" y="3647063"/>
            <a:ext cx="202273" cy="32230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y23">
            <a:extLst>
              <a:ext uri="{FF2B5EF4-FFF2-40B4-BE49-F238E27FC236}">
                <a16:creationId xmlns:a16="http://schemas.microsoft.com/office/drawing/2014/main" id="{9F02AD46-9000-4D51-BD85-9059830A0308}"/>
              </a:ext>
            </a:extLst>
          </p:cNvPr>
          <p:cNvCxnSpPr>
            <a:cxnSpLocks/>
          </p:cNvCxnSpPr>
          <p:nvPr/>
        </p:nvCxnSpPr>
        <p:spPr>
          <a:xfrm flipV="1">
            <a:off x="9350553" y="3573108"/>
            <a:ext cx="104731" cy="218112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y24">
            <a:extLst>
              <a:ext uri="{FF2B5EF4-FFF2-40B4-BE49-F238E27FC236}">
                <a16:creationId xmlns:a16="http://schemas.microsoft.com/office/drawing/2014/main" id="{3EAA43C4-85C0-4300-B04C-9767DB4F442F}"/>
              </a:ext>
            </a:extLst>
          </p:cNvPr>
          <p:cNvCxnSpPr>
            <a:cxnSpLocks/>
          </p:cNvCxnSpPr>
          <p:nvPr/>
        </p:nvCxnSpPr>
        <p:spPr>
          <a:xfrm flipH="1" flipV="1">
            <a:off x="9353426" y="3744557"/>
            <a:ext cx="33572" cy="137576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y25">
            <a:extLst>
              <a:ext uri="{FF2B5EF4-FFF2-40B4-BE49-F238E27FC236}">
                <a16:creationId xmlns:a16="http://schemas.microsoft.com/office/drawing/2014/main" id="{ED81FFD0-BC32-4033-A54F-B2B3AAD95F40}"/>
              </a:ext>
            </a:extLst>
          </p:cNvPr>
          <p:cNvCxnSpPr>
            <a:cxnSpLocks/>
          </p:cNvCxnSpPr>
          <p:nvPr/>
        </p:nvCxnSpPr>
        <p:spPr>
          <a:xfrm flipV="1">
            <a:off x="9762210" y="3410189"/>
            <a:ext cx="249522" cy="146337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y26">
            <a:extLst>
              <a:ext uri="{FF2B5EF4-FFF2-40B4-BE49-F238E27FC236}">
                <a16:creationId xmlns:a16="http://schemas.microsoft.com/office/drawing/2014/main" id="{A7BD74DB-3869-4F47-A927-BE9A96DC30D3}"/>
              </a:ext>
            </a:extLst>
          </p:cNvPr>
          <p:cNvCxnSpPr>
            <a:cxnSpLocks/>
          </p:cNvCxnSpPr>
          <p:nvPr/>
        </p:nvCxnSpPr>
        <p:spPr>
          <a:xfrm flipH="1" flipV="1">
            <a:off x="9766338" y="3538413"/>
            <a:ext cx="8217" cy="169624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y27">
            <a:extLst>
              <a:ext uri="{FF2B5EF4-FFF2-40B4-BE49-F238E27FC236}">
                <a16:creationId xmlns:a16="http://schemas.microsoft.com/office/drawing/2014/main" id="{EC5EC217-5B13-4FD4-87B1-54E41A8B7435}"/>
              </a:ext>
            </a:extLst>
          </p:cNvPr>
          <p:cNvCxnSpPr>
            <a:cxnSpLocks/>
          </p:cNvCxnSpPr>
          <p:nvPr/>
        </p:nvCxnSpPr>
        <p:spPr>
          <a:xfrm flipV="1">
            <a:off x="9783838" y="3457936"/>
            <a:ext cx="276254" cy="239361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y28">
            <a:extLst>
              <a:ext uri="{FF2B5EF4-FFF2-40B4-BE49-F238E27FC236}">
                <a16:creationId xmlns:a16="http://schemas.microsoft.com/office/drawing/2014/main" id="{9520E33A-4084-4256-8658-43249769BAA7}"/>
              </a:ext>
            </a:extLst>
          </p:cNvPr>
          <p:cNvCxnSpPr>
            <a:cxnSpLocks/>
          </p:cNvCxnSpPr>
          <p:nvPr/>
        </p:nvCxnSpPr>
        <p:spPr>
          <a:xfrm flipH="1" flipV="1">
            <a:off x="9938513" y="3542863"/>
            <a:ext cx="13636" cy="212880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y29">
            <a:extLst>
              <a:ext uri="{FF2B5EF4-FFF2-40B4-BE49-F238E27FC236}">
                <a16:creationId xmlns:a16="http://schemas.microsoft.com/office/drawing/2014/main" id="{637563DA-D5B4-494F-896A-B13DDBB3B936}"/>
              </a:ext>
            </a:extLst>
          </p:cNvPr>
          <p:cNvCxnSpPr>
            <a:cxnSpLocks/>
          </p:cNvCxnSpPr>
          <p:nvPr/>
        </p:nvCxnSpPr>
        <p:spPr>
          <a:xfrm flipV="1">
            <a:off x="9931611" y="3529288"/>
            <a:ext cx="249522" cy="219421"/>
          </a:xfrm>
          <a:prstGeom prst="line">
            <a:avLst/>
          </a:prstGeom>
          <a:ln w="76200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itulo">
            <a:extLst>
              <a:ext uri="{FF2B5EF4-FFF2-40B4-BE49-F238E27FC236}">
                <a16:creationId xmlns:a16="http://schemas.microsoft.com/office/drawing/2014/main" id="{80469589-9886-48CE-9E50-606746D3280A}"/>
              </a:ext>
            </a:extLst>
          </p:cNvPr>
          <p:cNvSpPr txBox="1"/>
          <p:nvPr/>
        </p:nvSpPr>
        <p:spPr>
          <a:xfrm>
            <a:off x="3498850" y="304368"/>
            <a:ext cx="5194300" cy="923330"/>
          </a:xfrm>
          <a:prstGeom prst="rect">
            <a:avLst/>
          </a:prstGeom>
          <a:noFill/>
          <a:ln w="76200" cap="rnd" cmpd="sng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accent6"/>
                </a:solidFill>
                <a:latin typeface="Gill Sans MT" panose="020B0502020104020203" pitchFamily="34" charset="0"/>
              </a:rPr>
              <a:t>Epígrafe</a:t>
            </a:r>
          </a:p>
        </p:txBody>
      </p:sp>
      <p:sp>
        <p:nvSpPr>
          <p:cNvPr id="282" name="Titulo">
            <a:extLst>
              <a:ext uri="{FF2B5EF4-FFF2-40B4-BE49-F238E27FC236}">
                <a16:creationId xmlns:a16="http://schemas.microsoft.com/office/drawing/2014/main" id="{B06F8DF2-5297-4BF9-B5F8-1B9CE5A559F2}"/>
              </a:ext>
            </a:extLst>
          </p:cNvPr>
          <p:cNvSpPr txBox="1"/>
          <p:nvPr/>
        </p:nvSpPr>
        <p:spPr>
          <a:xfrm>
            <a:off x="7271940" y="4899579"/>
            <a:ext cx="3553040" cy="523220"/>
          </a:xfrm>
          <a:prstGeom prst="rect">
            <a:avLst/>
          </a:prstGeom>
          <a:noFill/>
          <a:ln w="76200" cap="rnd" cmpd="sng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747474"/>
                </a:solidFill>
                <a:latin typeface="Gill Sans MT" panose="020B0502020104020203" pitchFamily="34" charset="0"/>
              </a:rPr>
              <a:t>(Autor Desconhecido)</a:t>
            </a:r>
          </a:p>
        </p:txBody>
      </p:sp>
    </p:spTree>
    <p:extLst>
      <p:ext uri="{BB962C8B-B14F-4D97-AF65-F5344CB8AC3E}">
        <p14:creationId xmlns:p14="http://schemas.microsoft.com/office/powerpoint/2010/main" val="37987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7731 L 0 1.85185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1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2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20"/>
                            </p:stCondLst>
                            <p:childTnLst>
                              <p:par>
                                <p:cTn id="1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2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40"/>
                            </p:stCondLst>
                            <p:childTnLst>
                              <p:par>
                                <p:cTn id="2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2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60"/>
                            </p:stCondLst>
                            <p:childTnLst>
                              <p:par>
                                <p:cTn id="2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2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80"/>
                            </p:stCondLst>
                            <p:childTnLst>
                              <p:par>
                                <p:cTn id="3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00"/>
                            </p:stCondLst>
                            <p:childTnLst>
                              <p:par>
                                <p:cTn id="3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2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20"/>
                            </p:stCondLst>
                            <p:childTnLst>
                              <p:par>
                                <p:cTn id="3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2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40"/>
                            </p:stCondLst>
                            <p:childTnLst>
                              <p:par>
                                <p:cTn id="4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2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160"/>
                            </p:stCondLst>
                            <p:childTnLst>
                              <p:par>
                                <p:cTn id="4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2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180"/>
                            </p:stCondLst>
                            <p:childTnLst>
                              <p:par>
                                <p:cTn id="5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2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00"/>
                            </p:stCondLst>
                            <p:childTnLst>
                              <p:par>
                                <p:cTn id="5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2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20"/>
                            </p:stCondLst>
                            <p:childTnLst>
                              <p:par>
                                <p:cTn id="58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2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40"/>
                            </p:stCondLst>
                            <p:childTnLst>
                              <p:par>
                                <p:cTn id="6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3" dur="2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60"/>
                            </p:stCondLst>
                            <p:childTnLst>
                              <p:par>
                                <p:cTn id="6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" dur="2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280"/>
                            </p:stCondLst>
                            <p:childTnLst>
                              <p:par>
                                <p:cTn id="7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2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"/>
                            </p:stCondLst>
                            <p:childTnLst>
                              <p:par>
                                <p:cTn id="7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5" dur="2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20"/>
                            </p:stCondLst>
                            <p:childTnLst>
                              <p:par>
                                <p:cTn id="7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2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340"/>
                            </p:stCondLst>
                            <p:childTnLst>
                              <p:par>
                                <p:cTn id="8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" dur="2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360"/>
                            </p:stCondLst>
                            <p:childTnLst>
                              <p:par>
                                <p:cTn id="8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7" dur="2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380"/>
                            </p:stCondLst>
                            <p:childTnLst>
                              <p:par>
                                <p:cTn id="9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2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400"/>
                            </p:stCondLst>
                            <p:childTnLst>
                              <p:par>
                                <p:cTn id="9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5" dur="2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420"/>
                            </p:stCondLst>
                            <p:childTnLst>
                              <p:par>
                                <p:cTn id="9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9" dur="2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440"/>
                            </p:stCondLst>
                            <p:childTnLst>
                              <p:par>
                                <p:cTn id="10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2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460"/>
                            </p:stCondLst>
                            <p:childTnLst>
                              <p:par>
                                <p:cTn id="10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2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80"/>
                            </p:stCondLst>
                            <p:childTnLst>
                              <p:par>
                                <p:cTn id="11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1" dur="2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5" dur="2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20"/>
                            </p:stCondLst>
                            <p:childTnLst>
                              <p:par>
                                <p:cTn id="11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2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40"/>
                            </p:stCondLst>
                            <p:childTnLst>
                              <p:par>
                                <p:cTn id="12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3" dur="2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60"/>
                            </p:stCondLst>
                            <p:childTnLst>
                              <p:par>
                                <p:cTn id="12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2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80"/>
                            </p:stCondLst>
                            <p:childTnLst>
                              <p:par>
                                <p:cTn id="13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2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600"/>
                            </p:stCondLst>
                            <p:childTnLst>
                              <p:par>
                                <p:cTn id="13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5" dur="2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620"/>
                            </p:stCondLst>
                            <p:childTnLst>
                              <p:par>
                                <p:cTn id="13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9" dur="2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640"/>
                            </p:stCondLst>
                            <p:childTnLst>
                              <p:par>
                                <p:cTn id="14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2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660"/>
                            </p:stCondLst>
                            <p:childTnLst>
                              <p:par>
                                <p:cTn id="14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7" dur="2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680"/>
                            </p:stCondLst>
                            <p:childTnLst>
                              <p:par>
                                <p:cTn id="15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1" dur="2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700"/>
                            </p:stCondLst>
                            <p:childTnLst>
                              <p:par>
                                <p:cTn id="15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2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720"/>
                            </p:stCondLst>
                            <p:childTnLst>
                              <p:par>
                                <p:cTn id="15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9" dur="2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740"/>
                            </p:stCondLst>
                            <p:childTnLst>
                              <p:par>
                                <p:cTn id="16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3" dur="2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760"/>
                            </p:stCondLst>
                            <p:childTnLst>
                              <p:par>
                                <p:cTn id="16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7" dur="2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780"/>
                            </p:stCondLst>
                            <p:childTnLst>
                              <p:par>
                                <p:cTn id="170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1" dur="2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800"/>
                            </p:stCondLst>
                            <p:childTnLst>
                              <p:par>
                                <p:cTn id="17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5" dur="2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820"/>
                            </p:stCondLst>
                            <p:childTnLst>
                              <p:par>
                                <p:cTn id="17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2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840"/>
                            </p:stCondLst>
                            <p:childTnLst>
                              <p:par>
                                <p:cTn id="18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3" dur="2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860"/>
                            </p:stCondLst>
                            <p:childTnLst>
                              <p:par>
                                <p:cTn id="186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7" dur="2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880"/>
                            </p:stCondLst>
                            <p:childTnLst>
                              <p:par>
                                <p:cTn id="19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1" dur="2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900"/>
                            </p:stCondLst>
                            <p:childTnLst>
                              <p:par>
                                <p:cTn id="19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5" dur="2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920"/>
                            </p:stCondLst>
                            <p:childTnLst>
                              <p:par>
                                <p:cTn id="19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9" dur="2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940"/>
                            </p:stCondLst>
                            <p:childTnLst>
                              <p:par>
                                <p:cTn id="20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3" dur="2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960"/>
                            </p:stCondLst>
                            <p:childTnLst>
                              <p:par>
                                <p:cTn id="20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7" dur="2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980"/>
                            </p:stCondLst>
                            <p:childTnLst>
                              <p:par>
                                <p:cTn id="21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1" dur="2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3000"/>
                            </p:stCondLst>
                            <p:childTnLst>
                              <p:par>
                                <p:cTn id="21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5" dur="2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3020"/>
                            </p:stCondLst>
                            <p:childTnLst>
                              <p:par>
                                <p:cTn id="21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9" dur="2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040"/>
                            </p:stCondLst>
                            <p:childTnLst>
                              <p:par>
                                <p:cTn id="22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3" dur="2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3060"/>
                            </p:stCondLst>
                            <p:childTnLst>
                              <p:par>
                                <p:cTn id="22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2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3080"/>
                            </p:stCondLst>
                            <p:childTnLst>
                              <p:par>
                                <p:cTn id="23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1" dur="2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3100"/>
                            </p:stCondLst>
                            <p:childTnLst>
                              <p:par>
                                <p:cTn id="23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5" dur="2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3120"/>
                            </p:stCondLst>
                            <p:childTnLst>
                              <p:par>
                                <p:cTn id="23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9" dur="2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3140"/>
                            </p:stCondLst>
                            <p:childTnLst>
                              <p:par>
                                <p:cTn id="24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43" dur="2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3160"/>
                            </p:stCondLst>
                            <p:childTnLst>
                              <p:par>
                                <p:cTn id="24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7" dur="2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3180"/>
                            </p:stCondLst>
                            <p:childTnLst>
                              <p:par>
                                <p:cTn id="25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1" dur="2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3200"/>
                            </p:stCondLst>
                            <p:childTnLst>
                              <p:par>
                                <p:cTn id="25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5" dur="2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3220"/>
                            </p:stCondLst>
                            <p:childTnLst>
                              <p:par>
                                <p:cTn id="25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9" dur="2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240"/>
                            </p:stCondLst>
                            <p:childTnLst>
                              <p:par>
                                <p:cTn id="26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3" dur="2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3260"/>
                            </p:stCondLst>
                            <p:childTnLst>
                              <p:par>
                                <p:cTn id="26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7" dur="2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280"/>
                            </p:stCondLst>
                            <p:childTnLst>
                              <p:par>
                                <p:cTn id="27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1" dur="2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4" dur="2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300"/>
                            </p:stCondLst>
                            <p:childTnLst>
                              <p:par>
                                <p:cTn id="27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8" dur="2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3320"/>
                            </p:stCondLst>
                            <p:childTnLst>
                              <p:par>
                                <p:cTn id="2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2" dur="2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3340"/>
                            </p:stCondLst>
                            <p:childTnLst>
                              <p:par>
                                <p:cTn id="28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6" dur="2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360"/>
                            </p:stCondLst>
                            <p:childTnLst>
                              <p:par>
                                <p:cTn id="28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0" dur="2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3380"/>
                            </p:stCondLst>
                            <p:childTnLst>
                              <p:par>
                                <p:cTn id="29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4" dur="2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400"/>
                            </p:stCondLst>
                            <p:childTnLst>
                              <p:par>
                                <p:cTn id="2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8" dur="2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3420"/>
                            </p:stCondLst>
                            <p:childTnLst>
                              <p:par>
                                <p:cTn id="30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2" dur="2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3440"/>
                            </p:stCondLst>
                            <p:childTnLst>
                              <p:par>
                                <p:cTn id="30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6" dur="2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3460"/>
                            </p:stCondLst>
                            <p:childTnLst>
                              <p:par>
                                <p:cTn id="3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0" dur="2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480"/>
                            </p:stCondLst>
                            <p:childTnLst>
                              <p:par>
                                <p:cTn id="3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4" dur="2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500"/>
                            </p:stCondLst>
                            <p:childTnLst>
                              <p:par>
                                <p:cTn id="3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8" dur="2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520"/>
                            </p:stCondLst>
                            <p:childTnLst>
                              <p:par>
                                <p:cTn id="32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2" dur="2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3540"/>
                            </p:stCondLst>
                            <p:childTnLst>
                              <p:par>
                                <p:cTn id="325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26" dur="2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3560"/>
                            </p:stCondLst>
                            <p:childTnLst>
                              <p:par>
                                <p:cTn id="32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0" dur="2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580"/>
                            </p:stCondLst>
                            <p:childTnLst>
                              <p:par>
                                <p:cTn id="3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4" dur="2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3600"/>
                            </p:stCondLst>
                            <p:childTnLst>
                              <p:par>
                                <p:cTn id="33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8" dur="2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3620"/>
                            </p:stCondLst>
                            <p:childTnLst>
                              <p:par>
                                <p:cTn id="34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2" dur="2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3640"/>
                            </p:stCondLst>
                            <p:childTnLst>
                              <p:par>
                                <p:cTn id="34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6" dur="2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3660"/>
                            </p:stCondLst>
                            <p:childTnLst>
                              <p:par>
                                <p:cTn id="34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0" dur="2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3680"/>
                            </p:stCondLst>
                            <p:childTnLst>
                              <p:par>
                                <p:cTn id="35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54" dur="2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3700"/>
                            </p:stCondLst>
                            <p:childTnLst>
                              <p:par>
                                <p:cTn id="3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8" dur="2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3720"/>
                            </p:stCondLst>
                            <p:childTnLst>
                              <p:par>
                                <p:cTn id="36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2" dur="2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3740"/>
                            </p:stCondLst>
                            <p:childTnLst>
                              <p:par>
                                <p:cTn id="36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6" dur="2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3760"/>
                            </p:stCondLst>
                            <p:childTnLst>
                              <p:par>
                                <p:cTn id="36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0" dur="2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3780"/>
                            </p:stCondLst>
                            <p:childTnLst>
                              <p:par>
                                <p:cTn id="3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4" dur="2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3800"/>
                            </p:stCondLst>
                            <p:childTnLst>
                              <p:par>
                                <p:cTn id="3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8" dur="2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3820"/>
                            </p:stCondLst>
                            <p:childTnLst>
                              <p:par>
                                <p:cTn id="3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2" dur="2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3840"/>
                            </p:stCondLst>
                            <p:childTnLst>
                              <p:par>
                                <p:cTn id="38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6" dur="2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3860"/>
                            </p:stCondLst>
                            <p:childTnLst>
                              <p:par>
                                <p:cTn id="38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0" dur="2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3880"/>
                            </p:stCondLst>
                            <p:childTnLst>
                              <p:par>
                                <p:cTn id="39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4" dur="2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3900"/>
                            </p:stCondLst>
                            <p:childTnLst>
                              <p:par>
                                <p:cTn id="39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8" dur="2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3920"/>
                            </p:stCondLst>
                            <p:childTnLst>
                              <p:par>
                                <p:cTn id="40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2" dur="2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3940"/>
                            </p:stCondLst>
                            <p:childTnLst>
                              <p:par>
                                <p:cTn id="40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6" dur="2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3960"/>
                            </p:stCondLst>
                            <p:childTnLst>
                              <p:par>
                                <p:cTn id="4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0" dur="2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3980"/>
                            </p:stCondLst>
                            <p:childTnLst>
                              <p:par>
                                <p:cTn id="41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4" dur="2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4000"/>
                            </p:stCondLst>
                            <p:childTnLst>
                              <p:par>
                                <p:cTn id="41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8" dur="2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4020"/>
                            </p:stCondLst>
                            <p:childTnLst>
                              <p:par>
                                <p:cTn id="42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2" dur="2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4040"/>
                            </p:stCondLst>
                            <p:childTnLst>
                              <p:par>
                                <p:cTn id="42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6" dur="2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4060"/>
                            </p:stCondLst>
                            <p:childTnLst>
                              <p:par>
                                <p:cTn id="42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0" dur="2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4080"/>
                            </p:stCondLst>
                            <p:childTnLst>
                              <p:par>
                                <p:cTn id="43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4" dur="2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4100"/>
                            </p:stCondLst>
                            <p:childTnLst>
                              <p:par>
                                <p:cTn id="43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8" dur="2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4120"/>
                            </p:stCondLst>
                            <p:childTnLst>
                              <p:par>
                                <p:cTn id="4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2" dur="2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4140"/>
                            </p:stCondLst>
                            <p:childTnLst>
                              <p:par>
                                <p:cTn id="44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6" dur="2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4160"/>
                            </p:stCondLst>
                            <p:childTnLst>
                              <p:par>
                                <p:cTn id="44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50" dur="2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4180"/>
                            </p:stCondLst>
                            <p:childTnLst>
                              <p:par>
                                <p:cTn id="45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4" dur="2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4200"/>
                            </p:stCondLst>
                            <p:childTnLst>
                              <p:par>
                                <p:cTn id="4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8" dur="2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4220"/>
                            </p:stCondLst>
                            <p:childTnLst>
                              <p:par>
                                <p:cTn id="461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62" dur="2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4240"/>
                            </p:stCondLst>
                            <p:childTnLst>
                              <p:par>
                                <p:cTn id="46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6" dur="2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4260"/>
                            </p:stCondLst>
                            <p:childTnLst>
                              <p:par>
                                <p:cTn id="46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0" dur="2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4280"/>
                            </p:stCondLst>
                            <p:childTnLst>
                              <p:par>
                                <p:cTn id="4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4" dur="2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4300"/>
                            </p:stCondLst>
                            <p:childTnLst>
                              <p:par>
                                <p:cTn id="4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8" dur="2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4320"/>
                            </p:stCondLst>
                            <p:childTnLst>
                              <p:par>
                                <p:cTn id="48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2" dur="2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4340"/>
                            </p:stCondLst>
                            <p:childTnLst>
                              <p:par>
                                <p:cTn id="48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6" dur="2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4360"/>
                            </p:stCondLst>
                            <p:childTnLst>
                              <p:par>
                                <p:cTn id="48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0" dur="2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4380"/>
                            </p:stCondLst>
                            <p:childTnLst>
                              <p:par>
                                <p:cTn id="49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94" dur="2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4400"/>
                            </p:stCondLst>
                            <p:childTnLst>
                              <p:par>
                                <p:cTn id="4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8" dur="2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4420"/>
                            </p:stCondLst>
                            <p:childTnLst>
                              <p:par>
                                <p:cTn id="50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2" dur="2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4440"/>
                            </p:stCondLst>
                            <p:childTnLst>
                              <p:par>
                                <p:cTn id="5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6" dur="2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4460"/>
                            </p:stCondLst>
                            <p:childTnLst>
                              <p:par>
                                <p:cTn id="50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0" dur="2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4480"/>
                            </p:stCondLst>
                            <p:childTnLst>
                              <p:par>
                                <p:cTn id="5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4" dur="2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4500"/>
                            </p:stCondLst>
                            <p:childTnLst>
                              <p:par>
                                <p:cTn id="51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8" dur="2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4520"/>
                            </p:stCondLst>
                            <p:childTnLst>
                              <p:par>
                                <p:cTn id="52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2" dur="2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4540"/>
                            </p:stCondLst>
                            <p:childTnLst>
                              <p:par>
                                <p:cTn id="5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6" dur="2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4560"/>
                            </p:stCondLst>
                            <p:childTnLst>
                              <p:par>
                                <p:cTn id="5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0" dur="2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4580"/>
                            </p:stCondLst>
                            <p:childTnLst>
                              <p:par>
                                <p:cTn id="5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4" dur="2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4600"/>
                            </p:stCondLst>
                            <p:childTnLst>
                              <p:par>
                                <p:cTn id="53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8" dur="2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4620"/>
                            </p:stCondLst>
                            <p:childTnLst>
                              <p:par>
                                <p:cTn id="5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2" dur="2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4640"/>
                            </p:stCondLst>
                            <p:childTnLst>
                              <p:par>
                                <p:cTn id="54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6" dur="2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4660"/>
                            </p:stCondLst>
                            <p:childTnLst>
                              <p:par>
                                <p:cTn id="54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0" dur="2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4680"/>
                            </p:stCondLst>
                            <p:childTnLst>
                              <p:par>
                                <p:cTn id="55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4" dur="2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4700"/>
                            </p:stCondLst>
                            <p:childTnLst>
                              <p:par>
                                <p:cTn id="55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8" dur="2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4720"/>
                            </p:stCondLst>
                            <p:childTnLst>
                              <p:par>
                                <p:cTn id="5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2" dur="2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4740"/>
                            </p:stCondLst>
                            <p:childTnLst>
                              <p:par>
                                <p:cTn id="5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6" dur="2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4760"/>
                            </p:stCondLst>
                            <p:childTnLst>
                              <p:par>
                                <p:cTn id="56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0" dur="2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4780"/>
                            </p:stCondLst>
                            <p:childTnLst>
                              <p:par>
                                <p:cTn id="5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4" dur="2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4800"/>
                            </p:stCondLst>
                            <p:childTnLst>
                              <p:par>
                                <p:cTn id="57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8" dur="2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4820"/>
                            </p:stCondLst>
                            <p:childTnLst>
                              <p:par>
                                <p:cTn id="5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2" dur="2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4840"/>
                            </p:stCondLst>
                            <p:childTnLst>
                              <p:par>
                                <p:cTn id="58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6" dur="2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4860"/>
                            </p:stCondLst>
                            <p:childTnLst>
                              <p:par>
                                <p:cTn id="589" presetID="21" presetClass="exit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90" dur="2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5380"/>
                            </p:stCondLst>
                            <p:childTnLst>
                              <p:par>
                                <p:cTn id="59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4" dur="2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5400"/>
                            </p:stCondLst>
                            <p:childTnLst>
                              <p:par>
                                <p:cTn id="59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98" dur="2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5420"/>
                            </p:stCondLst>
                            <p:childTnLst>
                              <p:par>
                                <p:cTn id="60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2" dur="2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5440"/>
                            </p:stCondLst>
                            <p:childTnLst>
                              <p:par>
                                <p:cTn id="6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6" dur="2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5460"/>
                            </p:stCondLst>
                            <p:childTnLst>
                              <p:par>
                                <p:cTn id="6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0" dur="2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5480"/>
                            </p:stCondLst>
                            <p:childTnLst>
                              <p:par>
                                <p:cTn id="61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4" dur="2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5500"/>
                            </p:stCondLst>
                            <p:childTnLst>
                              <p:par>
                                <p:cTn id="61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8" dur="2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5520"/>
                            </p:stCondLst>
                            <p:childTnLst>
                              <p:par>
                                <p:cTn id="62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2" dur="2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5540"/>
                            </p:stCondLst>
                            <p:childTnLst>
                              <p:par>
                                <p:cTn id="6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6" dur="2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5560"/>
                            </p:stCondLst>
                            <p:childTnLst>
                              <p:par>
                                <p:cTn id="62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0" dur="2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5580"/>
                            </p:stCondLst>
                            <p:childTnLst>
                              <p:par>
                                <p:cTn id="6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4" dur="2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5600"/>
                            </p:stCondLst>
                            <p:childTnLst>
                              <p:par>
                                <p:cTn id="63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8" dur="2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5620"/>
                            </p:stCondLst>
                            <p:childTnLst>
                              <p:par>
                                <p:cTn id="6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2" dur="2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5640"/>
                            </p:stCondLst>
                            <p:childTnLst>
                              <p:par>
                                <p:cTn id="64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6" dur="2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5660"/>
                            </p:stCondLst>
                            <p:childTnLst>
                              <p:par>
                                <p:cTn id="64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50" dur="2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5680"/>
                            </p:stCondLst>
                            <p:childTnLst>
                              <p:par>
                                <p:cTn id="65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4" dur="2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5700"/>
                            </p:stCondLst>
                            <p:childTnLst>
                              <p:par>
                                <p:cTn id="65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8" dur="2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5720"/>
                            </p:stCondLst>
                            <p:childTnLst>
                              <p:par>
                                <p:cTn id="66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2" dur="2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5740"/>
                            </p:stCondLst>
                            <p:childTnLst>
                              <p:par>
                                <p:cTn id="6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6" dur="2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5760"/>
                            </p:stCondLst>
                            <p:childTnLst>
                              <p:par>
                                <p:cTn id="66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0" dur="2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5780"/>
                            </p:stCondLst>
                            <p:childTnLst>
                              <p:par>
                                <p:cTn id="6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4" dur="2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5800"/>
                            </p:stCondLst>
                            <p:childTnLst>
                              <p:par>
                                <p:cTn id="67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8" dur="2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5820"/>
                            </p:stCondLst>
                            <p:childTnLst>
                              <p:par>
                                <p:cTn id="6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2" dur="2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5840"/>
                            </p:stCondLst>
                            <p:childTnLst>
                              <p:par>
                                <p:cTn id="68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86" dur="2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5860"/>
                            </p:stCondLst>
                            <p:childTnLst>
                              <p:par>
                                <p:cTn id="68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0" dur="2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5880"/>
                            </p:stCondLst>
                            <p:childTnLst>
                              <p:par>
                                <p:cTn id="693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94" dur="2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5900"/>
                            </p:stCondLst>
                            <p:childTnLst>
                              <p:par>
                                <p:cTn id="6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8" dur="2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5920"/>
                            </p:stCondLst>
                            <p:childTnLst>
                              <p:par>
                                <p:cTn id="70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2" dur="2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5940"/>
                            </p:stCondLst>
                            <p:childTnLst>
                              <p:par>
                                <p:cTn id="7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6" dur="2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5960"/>
                            </p:stCondLst>
                            <p:childTnLst>
                              <p:par>
                                <p:cTn id="70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0" dur="2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5980"/>
                            </p:stCondLst>
                            <p:childTnLst>
                              <p:par>
                                <p:cTn id="71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4" dur="2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>
                            <p:stCondLst>
                              <p:cond delay="6000"/>
                            </p:stCondLst>
                            <p:childTnLst>
                              <p:par>
                                <p:cTn id="71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8" dur="2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>
                            <p:stCondLst>
                              <p:cond delay="6020"/>
                            </p:stCondLst>
                            <p:childTnLst>
                              <p:par>
                                <p:cTn id="72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2" dur="2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6040"/>
                            </p:stCondLst>
                            <p:childTnLst>
                              <p:par>
                                <p:cTn id="7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6" dur="2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6060"/>
                            </p:stCondLst>
                            <p:childTnLst>
                              <p:par>
                                <p:cTn id="7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0" dur="2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6080"/>
                            </p:stCondLst>
                            <p:childTnLst>
                              <p:par>
                                <p:cTn id="73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4" dur="2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6100"/>
                            </p:stCondLst>
                            <p:childTnLst>
                              <p:par>
                                <p:cTn id="73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38" dur="2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6120"/>
                            </p:stCondLst>
                            <p:childTnLst>
                              <p:par>
                                <p:cTn id="7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2" dur="2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4" fill="hold">
                            <p:stCondLst>
                              <p:cond delay="6140"/>
                            </p:stCondLst>
                            <p:childTnLst>
                              <p:par>
                                <p:cTn id="74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6" dur="2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6160"/>
                            </p:stCondLst>
                            <p:childTnLst>
                              <p:par>
                                <p:cTn id="7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0" dur="2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6180"/>
                            </p:stCondLst>
                            <p:childTnLst>
                              <p:par>
                                <p:cTn id="75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4" dur="2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6200"/>
                            </p:stCondLst>
                            <p:childTnLst>
                              <p:par>
                                <p:cTn id="75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58" dur="2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6220"/>
                            </p:stCondLst>
                            <p:childTnLst>
                              <p:par>
                                <p:cTn id="76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2" dur="2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6240"/>
                            </p:stCondLst>
                            <p:childTnLst>
                              <p:par>
                                <p:cTn id="7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6" dur="2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6260"/>
                            </p:stCondLst>
                            <p:childTnLst>
                              <p:par>
                                <p:cTn id="76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0" dur="2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6280"/>
                            </p:stCondLst>
                            <p:childTnLst>
                              <p:par>
                                <p:cTn id="7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4" dur="2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6300"/>
                            </p:stCondLst>
                            <p:childTnLst>
                              <p:par>
                                <p:cTn id="7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8" dur="2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>
                            <p:stCondLst>
                              <p:cond delay="6320"/>
                            </p:stCondLst>
                            <p:childTnLst>
                              <p:par>
                                <p:cTn id="78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82" dur="2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6340"/>
                            </p:stCondLst>
                            <p:childTnLst>
                              <p:par>
                                <p:cTn id="78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6" dur="2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6360"/>
                            </p:stCondLst>
                            <p:childTnLst>
                              <p:par>
                                <p:cTn id="78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0" dur="2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fill="hold">
                            <p:stCondLst>
                              <p:cond delay="6380"/>
                            </p:stCondLst>
                            <p:childTnLst>
                              <p:par>
                                <p:cTn id="7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4" dur="2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6400"/>
                            </p:stCondLst>
                            <p:childTnLst>
                              <p:par>
                                <p:cTn id="79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8" dur="2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0" fill="hold">
                            <p:stCondLst>
                              <p:cond delay="6420"/>
                            </p:stCondLst>
                            <p:childTnLst>
                              <p:par>
                                <p:cTn id="80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2" dur="2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4" fill="hold">
                            <p:stCondLst>
                              <p:cond delay="6440"/>
                            </p:stCondLst>
                            <p:childTnLst>
                              <p:par>
                                <p:cTn id="8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6" dur="2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8" fill="hold">
                            <p:stCondLst>
                              <p:cond delay="6460"/>
                            </p:stCondLst>
                            <p:childTnLst>
                              <p:par>
                                <p:cTn id="8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0" dur="2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2" fill="hold">
                            <p:stCondLst>
                              <p:cond delay="6480"/>
                            </p:stCondLst>
                            <p:childTnLst>
                              <p:par>
                                <p:cTn id="81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14" dur="2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6" fill="hold">
                            <p:stCondLst>
                              <p:cond delay="6500"/>
                            </p:stCondLst>
                            <p:childTnLst>
                              <p:par>
                                <p:cTn id="8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8" dur="2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0" fill="hold">
                            <p:stCondLst>
                              <p:cond delay="6520"/>
                            </p:stCondLst>
                            <p:childTnLst>
                              <p:par>
                                <p:cTn id="82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2" dur="2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6540"/>
                            </p:stCondLst>
                            <p:childTnLst>
                              <p:par>
                                <p:cTn id="8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6" dur="2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8" fill="hold">
                            <p:stCondLst>
                              <p:cond delay="6560"/>
                            </p:stCondLst>
                            <p:childTnLst>
                              <p:par>
                                <p:cTn id="82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0" dur="2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2" fill="hold">
                            <p:stCondLst>
                              <p:cond delay="6580"/>
                            </p:stCondLst>
                            <p:childTnLst>
                              <p:par>
                                <p:cTn id="8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4" dur="2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6" fill="hold">
                            <p:stCondLst>
                              <p:cond delay="6600"/>
                            </p:stCondLst>
                            <p:childTnLst>
                              <p:par>
                                <p:cTn id="83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8" dur="2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0" fill="hold">
                            <p:stCondLst>
                              <p:cond delay="6620"/>
                            </p:stCondLst>
                            <p:childTnLst>
                              <p:par>
                                <p:cTn id="8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2" dur="2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4" fill="hold">
                            <p:stCondLst>
                              <p:cond delay="6640"/>
                            </p:stCondLst>
                            <p:childTnLst>
                              <p:par>
                                <p:cTn id="84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6" dur="2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8" fill="hold">
                            <p:stCondLst>
                              <p:cond delay="6660"/>
                            </p:stCondLst>
                            <p:childTnLst>
                              <p:par>
                                <p:cTn id="8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0" dur="2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2" fill="hold">
                            <p:stCondLst>
                              <p:cond delay="6680"/>
                            </p:stCondLst>
                            <p:childTnLst>
                              <p:par>
                                <p:cTn id="85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4" dur="2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6" fill="hold">
                            <p:stCondLst>
                              <p:cond delay="6700"/>
                            </p:stCondLst>
                            <p:childTnLst>
                              <p:par>
                                <p:cTn id="85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58" dur="2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0" fill="hold">
                            <p:stCondLst>
                              <p:cond delay="6720"/>
                            </p:stCondLst>
                            <p:childTnLst>
                              <p:par>
                                <p:cTn id="86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62" dur="2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4" fill="hold">
                            <p:stCondLst>
                              <p:cond delay="6740"/>
                            </p:stCondLst>
                            <p:childTnLst>
                              <p:par>
                                <p:cTn id="86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66" dur="2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8" fill="hold">
                            <p:stCondLst>
                              <p:cond delay="6760"/>
                            </p:stCondLst>
                            <p:childTnLst>
                              <p:par>
                                <p:cTn id="86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0" dur="2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2" fill="hold">
                            <p:stCondLst>
                              <p:cond delay="6780"/>
                            </p:stCondLst>
                            <p:childTnLst>
                              <p:par>
                                <p:cTn id="8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4" dur="2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6" fill="hold">
                            <p:stCondLst>
                              <p:cond delay="6800"/>
                            </p:stCondLst>
                            <p:childTnLst>
                              <p:par>
                                <p:cTn id="87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8" dur="2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0" fill="hold">
                            <p:stCondLst>
                              <p:cond delay="6820"/>
                            </p:stCondLst>
                            <p:childTnLst>
                              <p:par>
                                <p:cTn id="8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2" dur="2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4" fill="hold">
                            <p:stCondLst>
                              <p:cond delay="6840"/>
                            </p:stCondLst>
                            <p:childTnLst>
                              <p:par>
                                <p:cTn id="88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6" dur="2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8" fill="hold">
                            <p:stCondLst>
                              <p:cond delay="6860"/>
                            </p:stCondLst>
                            <p:childTnLst>
                              <p:par>
                                <p:cTn id="88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90" dur="2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2" fill="hold">
                            <p:stCondLst>
                              <p:cond delay="6880"/>
                            </p:stCondLst>
                            <p:childTnLst>
                              <p:par>
                                <p:cTn id="89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4" dur="2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6" fill="hold">
                            <p:stCondLst>
                              <p:cond delay="6900"/>
                            </p:stCondLst>
                            <p:childTnLst>
                              <p:par>
                                <p:cTn id="8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8" dur="2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0" fill="hold">
                            <p:stCondLst>
                              <p:cond delay="6920"/>
                            </p:stCondLst>
                            <p:childTnLst>
                              <p:par>
                                <p:cTn id="90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2" dur="2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4" fill="hold">
                            <p:stCondLst>
                              <p:cond delay="6940"/>
                            </p:stCondLst>
                            <p:childTnLst>
                              <p:par>
                                <p:cTn id="90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6" dur="2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8" fill="hold">
                            <p:stCondLst>
                              <p:cond delay="6960"/>
                            </p:stCondLst>
                            <p:childTnLst>
                              <p:par>
                                <p:cTn id="90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0" dur="2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2" fill="hold">
                            <p:stCondLst>
                              <p:cond delay="6980"/>
                            </p:stCondLst>
                            <p:childTnLst>
                              <p:par>
                                <p:cTn id="91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4" dur="2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6" fill="hold">
                            <p:stCondLst>
                              <p:cond delay="7000"/>
                            </p:stCondLst>
                            <p:childTnLst>
                              <p:par>
                                <p:cTn id="9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18" dur="2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0" fill="hold">
                            <p:stCondLst>
                              <p:cond delay="7020"/>
                            </p:stCondLst>
                            <p:childTnLst>
                              <p:par>
                                <p:cTn id="92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2" dur="2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4" fill="hold">
                            <p:stCondLst>
                              <p:cond delay="7040"/>
                            </p:stCondLst>
                            <p:childTnLst>
                              <p:par>
                                <p:cTn id="9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26" dur="2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8" fill="hold">
                            <p:stCondLst>
                              <p:cond delay="7060"/>
                            </p:stCondLst>
                            <p:childTnLst>
                              <p:par>
                                <p:cTn id="9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0" dur="2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2" fill="hold">
                            <p:stCondLst>
                              <p:cond delay="7080"/>
                            </p:stCondLst>
                            <p:childTnLst>
                              <p:par>
                                <p:cTn id="93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4" dur="2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6" fill="hold">
                            <p:stCondLst>
                              <p:cond delay="7100"/>
                            </p:stCondLst>
                            <p:childTnLst>
                              <p:par>
                                <p:cTn id="93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8" dur="2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0" fill="hold">
                            <p:stCondLst>
                              <p:cond delay="7120"/>
                            </p:stCondLst>
                            <p:childTnLst>
                              <p:par>
                                <p:cTn id="9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2" dur="2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4" fill="hold">
                            <p:stCondLst>
                              <p:cond delay="7140"/>
                            </p:stCondLst>
                            <p:childTnLst>
                              <p:par>
                                <p:cTn id="945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46" dur="2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8" fill="hold">
                            <p:stCondLst>
                              <p:cond delay="7160"/>
                            </p:stCondLst>
                            <p:childTnLst>
                              <p:par>
                                <p:cTn id="9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0" dur="2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2" fill="hold">
                            <p:stCondLst>
                              <p:cond delay="7180"/>
                            </p:stCondLst>
                            <p:childTnLst>
                              <p:par>
                                <p:cTn id="95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4" dur="2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6" fill="hold">
                            <p:stCondLst>
                              <p:cond delay="7200"/>
                            </p:stCondLst>
                            <p:childTnLst>
                              <p:par>
                                <p:cTn id="95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58" dur="2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0" fill="hold">
                            <p:stCondLst>
                              <p:cond delay="7220"/>
                            </p:stCondLst>
                            <p:childTnLst>
                              <p:par>
                                <p:cTn id="9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2" dur="2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4" fill="hold">
                            <p:stCondLst>
                              <p:cond delay="7240"/>
                            </p:stCondLst>
                            <p:childTnLst>
                              <p:par>
                                <p:cTn id="96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66" dur="2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8" fill="hold">
                            <p:stCondLst>
                              <p:cond delay="7260"/>
                            </p:stCondLst>
                            <p:childTnLst>
                              <p:par>
                                <p:cTn id="96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0" dur="2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2" fill="hold">
                            <p:stCondLst>
                              <p:cond delay="7280"/>
                            </p:stCondLst>
                            <p:childTnLst>
                              <p:par>
                                <p:cTn id="9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74" dur="2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6" fill="hold">
                            <p:stCondLst>
                              <p:cond delay="7300"/>
                            </p:stCondLst>
                            <p:childTnLst>
                              <p:par>
                                <p:cTn id="9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8" dur="2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0" fill="hold">
                            <p:stCondLst>
                              <p:cond delay="7320"/>
                            </p:stCondLst>
                            <p:childTnLst>
                              <p:par>
                                <p:cTn id="98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2" dur="2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4" fill="hold">
                            <p:stCondLst>
                              <p:cond delay="7340"/>
                            </p:stCondLst>
                            <p:childTnLst>
                              <p:par>
                                <p:cTn id="98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6" dur="2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8" fill="hold">
                            <p:stCondLst>
                              <p:cond delay="7360"/>
                            </p:stCondLst>
                            <p:childTnLst>
                              <p:par>
                                <p:cTn id="98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0" dur="2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2" fill="hold">
                            <p:stCondLst>
                              <p:cond delay="7380"/>
                            </p:stCondLst>
                            <p:childTnLst>
                              <p:par>
                                <p:cTn id="99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94" dur="2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6" fill="hold">
                            <p:stCondLst>
                              <p:cond delay="7400"/>
                            </p:stCondLst>
                            <p:childTnLst>
                              <p:par>
                                <p:cTn id="99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8" dur="2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0" fill="hold">
                            <p:stCondLst>
                              <p:cond delay="7420"/>
                            </p:stCondLst>
                            <p:childTnLst>
                              <p:par>
                                <p:cTn id="100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2" dur="2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4" fill="hold">
                            <p:stCondLst>
                              <p:cond delay="7440"/>
                            </p:stCondLst>
                            <p:childTnLst>
                              <p:par>
                                <p:cTn id="10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6" dur="2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8" fill="hold">
                            <p:stCondLst>
                              <p:cond delay="7460"/>
                            </p:stCondLst>
                            <p:childTnLst>
                              <p:par>
                                <p:cTn id="10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10" dur="2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2" fill="hold">
                            <p:stCondLst>
                              <p:cond delay="7480"/>
                            </p:stCondLst>
                            <p:childTnLst>
                              <p:par>
                                <p:cTn id="10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4" dur="2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0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18" dur="2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0" fill="hold">
                            <p:stCondLst>
                              <p:cond delay="7520"/>
                            </p:stCondLst>
                            <p:childTnLst>
                              <p:par>
                                <p:cTn id="102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2" dur="2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4" fill="hold">
                            <p:stCondLst>
                              <p:cond delay="7540"/>
                            </p:stCondLst>
                            <p:childTnLst>
                              <p:par>
                                <p:cTn id="102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6" dur="2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8" fill="hold">
                            <p:stCondLst>
                              <p:cond delay="7560"/>
                            </p:stCondLst>
                            <p:childTnLst>
                              <p:par>
                                <p:cTn id="102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30" dur="2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2" fill="hold">
                            <p:stCondLst>
                              <p:cond delay="7580"/>
                            </p:stCondLst>
                            <p:childTnLst>
                              <p:par>
                                <p:cTn id="103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34" dur="2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6" fill="hold">
                            <p:stCondLst>
                              <p:cond delay="7600"/>
                            </p:stCondLst>
                            <p:childTnLst>
                              <p:par>
                                <p:cTn id="1037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38" dur="2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0" fill="hold">
                            <p:stCondLst>
                              <p:cond delay="7620"/>
                            </p:stCondLst>
                            <p:childTnLst>
                              <p:par>
                                <p:cTn id="104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42" dur="2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4" fill="hold">
                            <p:stCondLst>
                              <p:cond delay="7640"/>
                            </p:stCondLst>
                            <p:childTnLst>
                              <p:par>
                                <p:cTn id="104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6" dur="2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8" fill="hold">
                            <p:stCondLst>
                              <p:cond delay="7660"/>
                            </p:stCondLst>
                            <p:childTnLst>
                              <p:par>
                                <p:cTn id="10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0" dur="2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2" fill="hold">
                            <p:stCondLst>
                              <p:cond delay="7680"/>
                            </p:stCondLst>
                            <p:childTnLst>
                              <p:par>
                                <p:cTn id="105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54" dur="2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6" fill="hold">
                            <p:stCondLst>
                              <p:cond delay="7700"/>
                            </p:stCondLst>
                            <p:childTnLst>
                              <p:par>
                                <p:cTn id="105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8" dur="2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0" fill="hold">
                            <p:stCondLst>
                              <p:cond delay="7720"/>
                            </p:stCondLst>
                            <p:childTnLst>
                              <p:par>
                                <p:cTn id="106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2" dur="2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4" fill="hold">
                            <p:stCondLst>
                              <p:cond delay="7740"/>
                            </p:stCondLst>
                            <p:childTnLst>
                              <p:par>
                                <p:cTn id="106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66" dur="2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8" fill="hold">
                            <p:stCondLst>
                              <p:cond delay="7760"/>
                            </p:stCondLst>
                            <p:childTnLst>
                              <p:par>
                                <p:cTn id="106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70" dur="2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2" fill="hold">
                            <p:stCondLst>
                              <p:cond delay="7780"/>
                            </p:stCondLst>
                            <p:childTnLst>
                              <p:par>
                                <p:cTn id="107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4" dur="2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6" fill="hold">
                            <p:stCondLst>
                              <p:cond delay="7800"/>
                            </p:stCondLst>
                            <p:childTnLst>
                              <p:par>
                                <p:cTn id="10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8" dur="2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0" fill="hold">
                            <p:stCondLst>
                              <p:cond delay="7820"/>
                            </p:stCondLst>
                            <p:childTnLst>
                              <p:par>
                                <p:cTn id="108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82" dur="2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4" fill="hold">
                            <p:stCondLst>
                              <p:cond delay="7840"/>
                            </p:stCondLst>
                            <p:childTnLst>
                              <p:par>
                                <p:cTn id="108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6" dur="2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8" fill="hold">
                            <p:stCondLst>
                              <p:cond delay="7860"/>
                            </p:stCondLst>
                            <p:childTnLst>
                              <p:par>
                                <p:cTn id="108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90" dur="2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2" fill="hold">
                            <p:stCondLst>
                              <p:cond delay="7880"/>
                            </p:stCondLst>
                            <p:childTnLst>
                              <p:par>
                                <p:cTn id="10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4" dur="2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6" fill="hold">
                            <p:stCondLst>
                              <p:cond delay="7900"/>
                            </p:stCondLst>
                            <p:childTnLst>
                              <p:par>
                                <p:cTn id="10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8" dur="2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0" fill="hold">
                            <p:stCondLst>
                              <p:cond delay="7920"/>
                            </p:stCondLst>
                            <p:childTnLst>
                              <p:par>
                                <p:cTn id="110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2" dur="2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4" fill="hold">
                            <p:stCondLst>
                              <p:cond delay="7940"/>
                            </p:stCondLst>
                            <p:childTnLst>
                              <p:par>
                                <p:cTn id="110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6" dur="2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8" fill="hold">
                            <p:stCondLst>
                              <p:cond delay="7960"/>
                            </p:stCondLst>
                            <p:childTnLst>
                              <p:par>
                                <p:cTn id="1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1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-0.13242 3.7037E-6 " pathEditMode="relative" rAng="0" ptsTypes="AA">
                                      <p:cBhvr>
                                        <p:cTn id="1113" dur="2000" spd="-100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8" grpId="0" animBg="1"/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  <p:bldP spid="34" grpId="0" animBg="1"/>
      <p:bldP spid="45" grpId="0" animBg="1"/>
      <p:bldP spid="69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2" grpId="0" animBg="1"/>
      <p:bldP spid="86" grpId="0" animBg="1"/>
      <p:bldP spid="105" grpId="0" animBg="1"/>
      <p:bldP spid="106" grpId="0" animBg="1"/>
      <p:bldP spid="107" grpId="0" animBg="1"/>
      <p:bldP spid="121" grpId="0" animBg="1"/>
      <p:bldP spid="129" grpId="0" animBg="1"/>
      <p:bldP spid="133" grpId="0" animBg="1"/>
      <p:bldP spid="134" grpId="0" animBg="1"/>
      <p:bldP spid="143" grpId="0" animBg="1"/>
      <p:bldP spid="144" grpId="0" animBg="1"/>
      <p:bldP spid="145" grpId="0" animBg="1"/>
      <p:bldP spid="199" grpId="0" animBg="1"/>
      <p:bldP spid="228" grpId="0" animBg="1"/>
      <p:bldP spid="229" grpId="0" animBg="1"/>
      <p:bldP spid="230" grpId="0" animBg="1"/>
      <p:bldP spid="149" grpId="0" animBg="1"/>
      <p:bldP spid="215" grpId="0" animBg="1"/>
      <p:bldP spid="364" grpId="0" animBg="1"/>
      <p:bldP spid="423" grpId="0" animBg="1"/>
      <p:bldP spid="309" grpId="0" animBg="1"/>
      <p:bldP spid="281" grpId="0" animBg="1"/>
      <p:bldP spid="281" grpId="1" animBg="1"/>
      <p:bldP spid="282" grpId="0"/>
      <p:bldP spid="28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50545E19-F428-4E6F-8D27-B9890717F6EC}"/>
              </a:ext>
            </a:extLst>
          </p:cNvPr>
          <p:cNvSpPr/>
          <p:nvPr/>
        </p:nvSpPr>
        <p:spPr>
          <a:xfrm>
            <a:off x="0" y="-164969"/>
            <a:ext cx="12192000" cy="7022969"/>
          </a:xfrm>
          <a:prstGeom prst="rect">
            <a:avLst/>
          </a:prstGeom>
          <a:gradFill flip="none" rotWithShape="1">
            <a:gsLst>
              <a:gs pos="0">
                <a:srgbClr val="3B3838"/>
              </a:gs>
              <a:gs pos="94000">
                <a:srgbClr val="0D0D0D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"/>
          <p:cNvSpPr txBox="1"/>
          <p:nvPr/>
        </p:nvSpPr>
        <p:spPr>
          <a:xfrm>
            <a:off x="-1904999" y="4755719"/>
            <a:ext cx="16001998" cy="124341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perspectiveRelaxedModerately" fov="4200000"/>
              <a:lightRig rig="threePt" dir="t"/>
            </a:scene3d>
          </a:bodyPr>
          <a:lstStyle/>
          <a:p>
            <a:pPr algn="ctr"/>
            <a:r>
              <a:rPr lang="pt-BR" sz="5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Agradecimentos Especiais</a:t>
            </a:r>
          </a:p>
          <a:p>
            <a:pPr algn="ctr"/>
            <a:endParaRPr lang="pt-BR" sz="4400" u="sng" dirty="0">
              <a:solidFill>
                <a:srgbClr val="70AD47"/>
              </a:solidFill>
              <a:effectLst/>
              <a:latin typeface="Gill Sans MT" panose="020B0502020104020203" pitchFamily="34" charset="0"/>
            </a:endParaRP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Professores(pelo pontapé inicial)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Wellington Cidade(por esse desafio)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Pais(pelo apoio e presença, ou não)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1ºs e 2ºs (por estarem aqui obrigatoriamente)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Estagiários(por manterem nosso laboratório sempre ativo)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Teco(pelo suporte técnico)</a:t>
            </a:r>
          </a:p>
          <a:p>
            <a:pPr algn="ctr"/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Etec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 </a:t>
            </a:r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dr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 Celso Giglio(por nos trazer mais amigos)</a:t>
            </a:r>
          </a:p>
          <a:p>
            <a:pPr algn="ctr"/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Meliodas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 e Franklin(que não chegaram até aqui)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J(por nos fazer ir um pouco além do relacional)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Fernanda Rock Santa Cruz(porque ela é legal)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Café(pela energia infinita)</a:t>
            </a:r>
          </a:p>
          <a:p>
            <a:pPr algn="ctr"/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Discord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(por ser melhor que o Skype)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Riot Games(pelas ótimas tarde)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Leonardo </a:t>
            </a:r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Bonetto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(por partilhar seus dons)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latin typeface="Gill Sans MT" panose="020B0502020104020203" pitchFamily="34" charset="0"/>
              </a:rPr>
              <a:t>George Lucas 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e Kevin Smith(por essa boa ideia)</a:t>
            </a:r>
            <a:endParaRPr lang="en-US" sz="4400" dirty="0">
              <a:solidFill>
                <a:srgbClr val="70AD47"/>
              </a:solidFill>
              <a:effectLst/>
              <a:latin typeface="Gill Sans MT" panose="020B0502020104020203" pitchFamily="34" charset="0"/>
            </a:endParaRPr>
          </a:p>
          <a:p>
            <a:pPr algn="ctr"/>
            <a:r>
              <a:rPr lang="en-US" sz="4400" dirty="0">
                <a:solidFill>
                  <a:srgbClr val="70AD47"/>
                </a:solidFill>
                <a:latin typeface="Gill Sans MT" panose="020B0502020104020203" pitchFamily="34" charset="0"/>
              </a:rPr>
              <a:t>Stan Lee(Por </a:t>
            </a:r>
            <a:r>
              <a:rPr lang="en-US" sz="4400" dirty="0" err="1">
                <a:solidFill>
                  <a:srgbClr val="70AD47"/>
                </a:solidFill>
                <a:latin typeface="Gill Sans MT" panose="020B0502020104020203" pitchFamily="34" charset="0"/>
              </a:rPr>
              <a:t>todo</a:t>
            </a:r>
            <a:r>
              <a:rPr lang="en-US" sz="4400" dirty="0">
                <a:solidFill>
                  <a:srgbClr val="70AD47"/>
                </a:solidFill>
                <a:latin typeface="Gill Sans MT" panose="020B0502020104020203" pitchFamily="34" charset="0"/>
              </a:rPr>
              <a:t> </a:t>
            </a:r>
            <a:r>
              <a:rPr lang="en-US" sz="4400" dirty="0" err="1">
                <a:solidFill>
                  <a:srgbClr val="70AD47"/>
                </a:solidFill>
                <a:latin typeface="Gill Sans MT" panose="020B0502020104020203" pitchFamily="34" charset="0"/>
              </a:rPr>
              <a:t>seu</a:t>
            </a:r>
            <a:r>
              <a:rPr lang="en-US" sz="4400" dirty="0">
                <a:solidFill>
                  <a:srgbClr val="70AD47"/>
                </a:solidFill>
                <a:latin typeface="Gill Sans MT" panose="020B0502020104020203" pitchFamily="34" charset="0"/>
              </a:rPr>
              <a:t> </a:t>
            </a:r>
            <a:r>
              <a:rPr lang="en-US" sz="4400" dirty="0" err="1">
                <a:solidFill>
                  <a:srgbClr val="70AD47"/>
                </a:solidFill>
                <a:latin typeface="Gill Sans MT" panose="020B0502020104020203" pitchFamily="34" charset="0"/>
              </a:rPr>
              <a:t>legado</a:t>
            </a:r>
            <a:r>
              <a:rPr lang="en-US" sz="4400" dirty="0">
                <a:solidFill>
                  <a:srgbClr val="70AD47"/>
                </a:solidFill>
                <a:latin typeface="Gill Sans MT" panose="020B0502020104020203" pitchFamily="34" charset="0"/>
              </a:rPr>
              <a:t>)</a:t>
            </a:r>
            <a:endParaRPr lang="en-US" sz="4400" dirty="0">
              <a:solidFill>
                <a:srgbClr val="70AD47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2" name="Stars"/>
          <p:cNvSpPr/>
          <p:nvPr/>
        </p:nvSpPr>
        <p:spPr>
          <a:xfrm>
            <a:off x="0" y="0"/>
            <a:ext cx="12192000" cy="42672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-1.3206 " pathEditMode="relative" rAng="0" ptsTypes="AA">
                                      <p:cBhvr>
                                        <p:cTn id="6" dur="3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0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701354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Quadrado">
            <a:extLst>
              <a:ext uri="{FF2B5EF4-FFF2-40B4-BE49-F238E27FC236}">
                <a16:creationId xmlns:a16="http://schemas.microsoft.com/office/drawing/2014/main" id="{87F38AF4-E200-4273-9A7F-823FE72157EF}"/>
              </a:ext>
            </a:extLst>
          </p:cNvPr>
          <p:cNvSpPr/>
          <p:nvPr/>
        </p:nvSpPr>
        <p:spPr>
          <a:xfrm rot="5400000">
            <a:off x="3847707" y="1178892"/>
            <a:ext cx="4496586" cy="4496586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80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71172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feito Inferior">
            <a:extLst>
              <a:ext uri="{FF2B5EF4-FFF2-40B4-BE49-F238E27FC236}">
                <a16:creationId xmlns:a16="http://schemas.microsoft.com/office/drawing/2014/main" id="{0A7292CF-46C3-48E3-A085-E6ABDC74A038}"/>
              </a:ext>
            </a:extLst>
          </p:cNvPr>
          <p:cNvSpPr/>
          <p:nvPr/>
        </p:nvSpPr>
        <p:spPr>
          <a:xfrm rot="10800000">
            <a:off x="9704198" y="3534638"/>
            <a:ext cx="4975604" cy="344073"/>
          </a:xfrm>
          <a:custGeom>
            <a:avLst/>
            <a:gdLst>
              <a:gd name="connsiteX0" fmla="*/ 0 w 4975604"/>
              <a:gd name="connsiteY0" fmla="*/ 0 h 344073"/>
              <a:gd name="connsiteX1" fmla="*/ 4631531 w 4975604"/>
              <a:gd name="connsiteY1" fmla="*/ 0 h 344073"/>
              <a:gd name="connsiteX2" fmla="*/ 4975604 w 4975604"/>
              <a:gd name="connsiteY2" fmla="*/ 344073 h 344073"/>
              <a:gd name="connsiteX3" fmla="*/ 0 w 4975604"/>
              <a:gd name="connsiteY3" fmla="*/ 344073 h 34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604" h="344073">
                <a:moveTo>
                  <a:pt x="0" y="0"/>
                </a:moveTo>
                <a:lnTo>
                  <a:pt x="4631531" y="0"/>
                </a:lnTo>
                <a:lnTo>
                  <a:pt x="4975604" y="344073"/>
                </a:lnTo>
                <a:lnTo>
                  <a:pt x="0" y="34407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feito Superior">
            <a:extLst>
              <a:ext uri="{FF2B5EF4-FFF2-40B4-BE49-F238E27FC236}">
                <a16:creationId xmlns:a16="http://schemas.microsoft.com/office/drawing/2014/main" id="{1FE20426-B9A2-4577-BA55-E6167B9853AF}"/>
              </a:ext>
            </a:extLst>
          </p:cNvPr>
          <p:cNvSpPr/>
          <p:nvPr/>
        </p:nvSpPr>
        <p:spPr>
          <a:xfrm>
            <a:off x="-2419350" y="2198582"/>
            <a:ext cx="4975604" cy="344073"/>
          </a:xfrm>
          <a:custGeom>
            <a:avLst/>
            <a:gdLst>
              <a:gd name="connsiteX0" fmla="*/ 0 w 4975604"/>
              <a:gd name="connsiteY0" fmla="*/ 0 h 344073"/>
              <a:gd name="connsiteX1" fmla="*/ 4631531 w 4975604"/>
              <a:gd name="connsiteY1" fmla="*/ 0 h 344073"/>
              <a:gd name="connsiteX2" fmla="*/ 4975604 w 4975604"/>
              <a:gd name="connsiteY2" fmla="*/ 344073 h 344073"/>
              <a:gd name="connsiteX3" fmla="*/ 0 w 4975604"/>
              <a:gd name="connsiteY3" fmla="*/ 344073 h 34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604" h="344073">
                <a:moveTo>
                  <a:pt x="0" y="0"/>
                </a:moveTo>
                <a:lnTo>
                  <a:pt x="4631531" y="0"/>
                </a:lnTo>
                <a:lnTo>
                  <a:pt x="4975604" y="344073"/>
                </a:lnTo>
                <a:lnTo>
                  <a:pt x="0" y="34407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678">
            <a:extLst>
              <a:ext uri="{FF2B5EF4-FFF2-40B4-BE49-F238E27FC236}">
                <a16:creationId xmlns:a16="http://schemas.microsoft.com/office/drawing/2014/main" id="{21AF01BC-8A29-44B9-9BD0-4CDBA86801CE}"/>
              </a:ext>
            </a:extLst>
          </p:cNvPr>
          <p:cNvSpPr txBox="1"/>
          <p:nvPr/>
        </p:nvSpPr>
        <p:spPr>
          <a:xfrm>
            <a:off x="6821912" y="4960489"/>
            <a:ext cx="226336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6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7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8</a:t>
            </a:r>
          </a:p>
        </p:txBody>
      </p:sp>
      <p:sp>
        <p:nvSpPr>
          <p:cNvPr id="22" name="123">
            <a:extLst>
              <a:ext uri="{FF2B5EF4-FFF2-40B4-BE49-F238E27FC236}">
                <a16:creationId xmlns:a16="http://schemas.microsoft.com/office/drawing/2014/main" id="{051F22E6-167A-4F8C-A7D5-1F1CB6D2BA4D}"/>
              </a:ext>
            </a:extLst>
          </p:cNvPr>
          <p:cNvSpPr txBox="1"/>
          <p:nvPr/>
        </p:nvSpPr>
        <p:spPr>
          <a:xfrm>
            <a:off x="4968845" y="3974721"/>
            <a:ext cx="226336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3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2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24" name="FundoFake">
            <a:extLst>
              <a:ext uri="{FF2B5EF4-FFF2-40B4-BE49-F238E27FC236}">
                <a16:creationId xmlns:a16="http://schemas.microsoft.com/office/drawing/2014/main" id="{9D1F3784-6BA0-4FD8-840F-57DCAB0441EE}"/>
              </a:ext>
            </a:extLst>
          </p:cNvPr>
          <p:cNvSpPr/>
          <p:nvPr/>
        </p:nvSpPr>
        <p:spPr>
          <a:xfrm>
            <a:off x="-1" y="5481"/>
            <a:ext cx="12192000" cy="7117237"/>
          </a:xfrm>
          <a:custGeom>
            <a:avLst/>
            <a:gdLst>
              <a:gd name="connsiteX0" fmla="*/ 6926027 w 12192000"/>
              <a:gd name="connsiteY0" fmla="*/ 5048049 h 7117237"/>
              <a:gd name="connsiteX1" fmla="*/ 6926027 w 12192000"/>
              <a:gd name="connsiteY1" fmla="*/ 5464509 h 7117237"/>
              <a:gd name="connsiteX2" fmla="*/ 7161417 w 12192000"/>
              <a:gd name="connsiteY2" fmla="*/ 5464509 h 7117237"/>
              <a:gd name="connsiteX3" fmla="*/ 7161417 w 12192000"/>
              <a:gd name="connsiteY3" fmla="*/ 5048049 h 7117237"/>
              <a:gd name="connsiteX4" fmla="*/ 5033729 w 12192000"/>
              <a:gd name="connsiteY4" fmla="*/ 5037299 h 7117237"/>
              <a:gd name="connsiteX5" fmla="*/ 5033729 w 12192000"/>
              <a:gd name="connsiteY5" fmla="*/ 5453759 h 7117237"/>
              <a:gd name="connsiteX6" fmla="*/ 5269118 w 12192000"/>
              <a:gd name="connsiteY6" fmla="*/ 5453759 h 7117237"/>
              <a:gd name="connsiteX7" fmla="*/ 5269118 w 12192000"/>
              <a:gd name="connsiteY7" fmla="*/ 5037299 h 7117237"/>
              <a:gd name="connsiteX8" fmla="*/ 2556256 w 12192000"/>
              <a:gd name="connsiteY8" fmla="*/ 3547657 h 7117237"/>
              <a:gd name="connsiteX9" fmla="*/ 2556256 w 12192000"/>
              <a:gd name="connsiteY9" fmla="*/ 3628139 h 7117237"/>
              <a:gd name="connsiteX10" fmla="*/ 9606832 w 12192000"/>
              <a:gd name="connsiteY10" fmla="*/ 3628139 h 7117237"/>
              <a:gd name="connsiteX11" fmla="*/ 9606832 w 12192000"/>
              <a:gd name="connsiteY11" fmla="*/ 3547657 h 7117237"/>
              <a:gd name="connsiteX12" fmla="*/ 2585170 w 12192000"/>
              <a:gd name="connsiteY12" fmla="*/ 2563293 h 7117237"/>
              <a:gd name="connsiteX13" fmla="*/ 2585170 w 12192000"/>
              <a:gd name="connsiteY13" fmla="*/ 3423519 h 7117237"/>
              <a:gd name="connsiteX14" fmla="*/ 9606832 w 12192000"/>
              <a:gd name="connsiteY14" fmla="*/ 3423519 h 7117237"/>
              <a:gd name="connsiteX15" fmla="*/ 9606832 w 12192000"/>
              <a:gd name="connsiteY15" fmla="*/ 2563293 h 7117237"/>
              <a:gd name="connsiteX16" fmla="*/ 2585169 w 12192000"/>
              <a:gd name="connsiteY16" fmla="*/ 2420849 h 7117237"/>
              <a:gd name="connsiteX17" fmla="*/ 2585169 w 12192000"/>
              <a:gd name="connsiteY17" fmla="*/ 2510199 h 7117237"/>
              <a:gd name="connsiteX18" fmla="*/ 9606831 w 12192000"/>
              <a:gd name="connsiteY18" fmla="*/ 2510199 h 7117237"/>
              <a:gd name="connsiteX19" fmla="*/ 9606831 w 12192000"/>
              <a:gd name="connsiteY19" fmla="*/ 2420849 h 7117237"/>
              <a:gd name="connsiteX20" fmla="*/ 0 w 12192000"/>
              <a:gd name="connsiteY20" fmla="*/ 0 h 7117237"/>
              <a:gd name="connsiteX21" fmla="*/ 12192000 w 12192000"/>
              <a:gd name="connsiteY21" fmla="*/ 0 h 7117237"/>
              <a:gd name="connsiteX22" fmla="*/ 12192000 w 12192000"/>
              <a:gd name="connsiteY22" fmla="*/ 7117237 h 7117237"/>
              <a:gd name="connsiteX23" fmla="*/ 0 w 12192000"/>
              <a:gd name="connsiteY23" fmla="*/ 7117237 h 711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7117237">
                <a:moveTo>
                  <a:pt x="6926027" y="5048049"/>
                </a:moveTo>
                <a:lnTo>
                  <a:pt x="6926027" y="5464509"/>
                </a:lnTo>
                <a:lnTo>
                  <a:pt x="7161417" y="5464509"/>
                </a:lnTo>
                <a:lnTo>
                  <a:pt x="7161417" y="5048049"/>
                </a:lnTo>
                <a:close/>
                <a:moveTo>
                  <a:pt x="5033729" y="5037299"/>
                </a:moveTo>
                <a:lnTo>
                  <a:pt x="5033729" y="5453759"/>
                </a:lnTo>
                <a:lnTo>
                  <a:pt x="5269118" y="5453759"/>
                </a:lnTo>
                <a:lnTo>
                  <a:pt x="5269118" y="5037299"/>
                </a:lnTo>
                <a:close/>
                <a:moveTo>
                  <a:pt x="2556256" y="3547657"/>
                </a:moveTo>
                <a:lnTo>
                  <a:pt x="2556256" y="3628139"/>
                </a:lnTo>
                <a:lnTo>
                  <a:pt x="9606832" y="3628139"/>
                </a:lnTo>
                <a:lnTo>
                  <a:pt x="9606832" y="3547657"/>
                </a:lnTo>
                <a:close/>
                <a:moveTo>
                  <a:pt x="2585170" y="2563293"/>
                </a:moveTo>
                <a:lnTo>
                  <a:pt x="2585170" y="3423519"/>
                </a:lnTo>
                <a:lnTo>
                  <a:pt x="9606832" y="3423519"/>
                </a:lnTo>
                <a:lnTo>
                  <a:pt x="9606832" y="2563293"/>
                </a:lnTo>
                <a:close/>
                <a:moveTo>
                  <a:pt x="2585169" y="2420849"/>
                </a:moveTo>
                <a:lnTo>
                  <a:pt x="2585169" y="2510199"/>
                </a:lnTo>
                <a:lnTo>
                  <a:pt x="9606831" y="2510199"/>
                </a:lnTo>
                <a:lnTo>
                  <a:pt x="9606831" y="24208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7117237"/>
                </a:lnTo>
                <a:lnTo>
                  <a:pt x="0" y="7117237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" name="Borda">
            <a:extLst>
              <a:ext uri="{FF2B5EF4-FFF2-40B4-BE49-F238E27FC236}">
                <a16:creationId xmlns:a16="http://schemas.microsoft.com/office/drawing/2014/main" id="{87F38AF4-E200-4273-9A7F-823FE72157EF}"/>
              </a:ext>
            </a:extLst>
          </p:cNvPr>
          <p:cNvSpPr/>
          <p:nvPr/>
        </p:nvSpPr>
        <p:spPr>
          <a:xfrm rot="5400000">
            <a:off x="3847707" y="-928916"/>
            <a:ext cx="4496586" cy="8712202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3869F697-2D70-44E8-B8A6-0C3343DD1781}"/>
              </a:ext>
            </a:extLst>
          </p:cNvPr>
          <p:cNvSpPr/>
          <p:nvPr/>
        </p:nvSpPr>
        <p:spPr>
          <a:xfrm>
            <a:off x="2585167" y="2574255"/>
            <a:ext cx="7021663" cy="854745"/>
          </a:xfrm>
          <a:custGeom>
            <a:avLst/>
            <a:gdLst/>
            <a:ahLst/>
            <a:cxnLst/>
            <a:rect l="l" t="t" r="r" b="b"/>
            <a:pathLst>
              <a:path w="5810250" h="707280">
                <a:moveTo>
                  <a:pt x="5639229" y="389118"/>
                </a:moveTo>
                <a:lnTo>
                  <a:pt x="5639229" y="450063"/>
                </a:lnTo>
                <a:cubicBezTo>
                  <a:pt x="5628215" y="460630"/>
                  <a:pt x="5616235" y="465913"/>
                  <a:pt x="5603287" y="465913"/>
                </a:cubicBezTo>
                <a:cubicBezTo>
                  <a:pt x="5594655" y="465913"/>
                  <a:pt x="5587623" y="463234"/>
                  <a:pt x="5582190" y="457877"/>
                </a:cubicBezTo>
                <a:cubicBezTo>
                  <a:pt x="5576758" y="452519"/>
                  <a:pt x="5574041" y="445598"/>
                  <a:pt x="5574041" y="437115"/>
                </a:cubicBezTo>
                <a:cubicBezTo>
                  <a:pt x="5574041" y="428781"/>
                  <a:pt x="5576907" y="421823"/>
                  <a:pt x="5582637" y="416242"/>
                </a:cubicBezTo>
                <a:cubicBezTo>
                  <a:pt x="5588367" y="410661"/>
                  <a:pt x="5598152" y="405117"/>
                  <a:pt x="5611993" y="399610"/>
                </a:cubicBezTo>
                <a:close/>
                <a:moveTo>
                  <a:pt x="4991529" y="389118"/>
                </a:moveTo>
                <a:lnTo>
                  <a:pt x="4991529" y="450063"/>
                </a:lnTo>
                <a:cubicBezTo>
                  <a:pt x="4980515" y="460630"/>
                  <a:pt x="4968535" y="465913"/>
                  <a:pt x="4955587" y="465913"/>
                </a:cubicBezTo>
                <a:cubicBezTo>
                  <a:pt x="4946955" y="465913"/>
                  <a:pt x="4939923" y="463234"/>
                  <a:pt x="4934490" y="457877"/>
                </a:cubicBezTo>
                <a:cubicBezTo>
                  <a:pt x="4929058" y="452519"/>
                  <a:pt x="4926342" y="445598"/>
                  <a:pt x="4926342" y="437115"/>
                </a:cubicBezTo>
                <a:cubicBezTo>
                  <a:pt x="4926342" y="428781"/>
                  <a:pt x="4929207" y="421823"/>
                  <a:pt x="4934937" y="416242"/>
                </a:cubicBezTo>
                <a:cubicBezTo>
                  <a:pt x="4940667" y="410661"/>
                  <a:pt x="4950452" y="405117"/>
                  <a:pt x="4964293" y="399610"/>
                </a:cubicBezTo>
                <a:close/>
                <a:moveTo>
                  <a:pt x="4217399" y="321476"/>
                </a:moveTo>
                <a:cubicBezTo>
                  <a:pt x="4237491" y="321476"/>
                  <a:pt x="4254160" y="327875"/>
                  <a:pt x="4267405" y="340674"/>
                </a:cubicBezTo>
                <a:cubicBezTo>
                  <a:pt x="4280651" y="353474"/>
                  <a:pt x="4287274" y="369621"/>
                  <a:pt x="4287274" y="389118"/>
                </a:cubicBezTo>
                <a:cubicBezTo>
                  <a:pt x="4287274" y="408763"/>
                  <a:pt x="4280912" y="424874"/>
                  <a:pt x="4268187" y="437450"/>
                </a:cubicBezTo>
                <a:cubicBezTo>
                  <a:pt x="4255462" y="450026"/>
                  <a:pt x="4239128" y="456314"/>
                  <a:pt x="4219185" y="456314"/>
                </a:cubicBezTo>
                <a:cubicBezTo>
                  <a:pt x="4199093" y="456314"/>
                  <a:pt x="4182648" y="450100"/>
                  <a:pt x="4169849" y="437673"/>
                </a:cubicBezTo>
                <a:cubicBezTo>
                  <a:pt x="4157049" y="425246"/>
                  <a:pt x="4150650" y="409210"/>
                  <a:pt x="4150650" y="389564"/>
                </a:cubicBezTo>
                <a:cubicBezTo>
                  <a:pt x="4150650" y="369770"/>
                  <a:pt x="4156900" y="353474"/>
                  <a:pt x="4169402" y="340674"/>
                </a:cubicBezTo>
                <a:cubicBezTo>
                  <a:pt x="4181904" y="327875"/>
                  <a:pt x="4197903" y="321476"/>
                  <a:pt x="4217399" y="321476"/>
                </a:cubicBezTo>
                <a:close/>
                <a:moveTo>
                  <a:pt x="2798174" y="321476"/>
                </a:moveTo>
                <a:cubicBezTo>
                  <a:pt x="2818266" y="321476"/>
                  <a:pt x="2834935" y="327875"/>
                  <a:pt x="2848180" y="340674"/>
                </a:cubicBezTo>
                <a:cubicBezTo>
                  <a:pt x="2861426" y="353474"/>
                  <a:pt x="2868049" y="369621"/>
                  <a:pt x="2868049" y="389118"/>
                </a:cubicBezTo>
                <a:cubicBezTo>
                  <a:pt x="2868049" y="408763"/>
                  <a:pt x="2861686" y="424874"/>
                  <a:pt x="2848962" y="437450"/>
                </a:cubicBezTo>
                <a:cubicBezTo>
                  <a:pt x="2836237" y="450026"/>
                  <a:pt x="2819903" y="456314"/>
                  <a:pt x="2799960" y="456314"/>
                </a:cubicBezTo>
                <a:cubicBezTo>
                  <a:pt x="2779868" y="456314"/>
                  <a:pt x="2763423" y="450100"/>
                  <a:pt x="2750624" y="437673"/>
                </a:cubicBezTo>
                <a:cubicBezTo>
                  <a:pt x="2737824" y="425246"/>
                  <a:pt x="2731425" y="409210"/>
                  <a:pt x="2731425" y="389564"/>
                </a:cubicBezTo>
                <a:cubicBezTo>
                  <a:pt x="2731425" y="369770"/>
                  <a:pt x="2737675" y="353474"/>
                  <a:pt x="2750177" y="340674"/>
                </a:cubicBezTo>
                <a:cubicBezTo>
                  <a:pt x="2762679" y="327875"/>
                  <a:pt x="2778678" y="321476"/>
                  <a:pt x="2798174" y="321476"/>
                </a:cubicBezTo>
                <a:close/>
                <a:moveTo>
                  <a:pt x="1502774" y="321476"/>
                </a:moveTo>
                <a:cubicBezTo>
                  <a:pt x="1522866" y="321476"/>
                  <a:pt x="1539535" y="327875"/>
                  <a:pt x="1552780" y="340674"/>
                </a:cubicBezTo>
                <a:cubicBezTo>
                  <a:pt x="1566026" y="353474"/>
                  <a:pt x="1572649" y="369621"/>
                  <a:pt x="1572649" y="389118"/>
                </a:cubicBezTo>
                <a:cubicBezTo>
                  <a:pt x="1572649" y="408763"/>
                  <a:pt x="1566286" y="424874"/>
                  <a:pt x="1553562" y="437450"/>
                </a:cubicBezTo>
                <a:cubicBezTo>
                  <a:pt x="1540837" y="450026"/>
                  <a:pt x="1524503" y="456314"/>
                  <a:pt x="1504560" y="456314"/>
                </a:cubicBezTo>
                <a:cubicBezTo>
                  <a:pt x="1484468" y="456314"/>
                  <a:pt x="1468023" y="450100"/>
                  <a:pt x="1455224" y="437673"/>
                </a:cubicBezTo>
                <a:cubicBezTo>
                  <a:pt x="1442424" y="425246"/>
                  <a:pt x="1436025" y="409210"/>
                  <a:pt x="1436025" y="389564"/>
                </a:cubicBezTo>
                <a:cubicBezTo>
                  <a:pt x="1436025" y="369770"/>
                  <a:pt x="1442275" y="353474"/>
                  <a:pt x="1454777" y="340674"/>
                </a:cubicBezTo>
                <a:cubicBezTo>
                  <a:pt x="1467279" y="327875"/>
                  <a:pt x="1483278" y="321476"/>
                  <a:pt x="1502774" y="321476"/>
                </a:cubicBezTo>
                <a:close/>
                <a:moveTo>
                  <a:pt x="3397282" y="316564"/>
                </a:moveTo>
                <a:cubicBezTo>
                  <a:pt x="3411867" y="316564"/>
                  <a:pt x="3423475" y="320955"/>
                  <a:pt x="3432107" y="329736"/>
                </a:cubicBezTo>
                <a:cubicBezTo>
                  <a:pt x="3440740" y="338516"/>
                  <a:pt x="3445576" y="351018"/>
                  <a:pt x="3446618" y="367240"/>
                </a:cubicBezTo>
                <a:lnTo>
                  <a:pt x="3343257" y="367240"/>
                </a:lnTo>
                <a:cubicBezTo>
                  <a:pt x="3346085" y="351018"/>
                  <a:pt x="3352150" y="338516"/>
                  <a:pt x="3361451" y="329736"/>
                </a:cubicBezTo>
                <a:cubicBezTo>
                  <a:pt x="3370753" y="320955"/>
                  <a:pt x="3382697" y="316564"/>
                  <a:pt x="3397282" y="316564"/>
                </a:cubicBezTo>
                <a:close/>
                <a:moveTo>
                  <a:pt x="3181853" y="316118"/>
                </a:moveTo>
                <a:cubicBezTo>
                  <a:pt x="3194801" y="316118"/>
                  <a:pt x="3207600" y="319318"/>
                  <a:pt x="3220251" y="325717"/>
                </a:cubicBezTo>
                <a:lnTo>
                  <a:pt x="3220251" y="455867"/>
                </a:lnTo>
                <a:lnTo>
                  <a:pt x="3188774" y="455867"/>
                </a:lnTo>
                <a:cubicBezTo>
                  <a:pt x="3170616" y="455867"/>
                  <a:pt x="3158041" y="454677"/>
                  <a:pt x="3151046" y="452295"/>
                </a:cubicBezTo>
                <a:cubicBezTo>
                  <a:pt x="3144051" y="449914"/>
                  <a:pt x="3137428" y="445301"/>
                  <a:pt x="3131177" y="438454"/>
                </a:cubicBezTo>
                <a:cubicBezTo>
                  <a:pt x="3120759" y="426995"/>
                  <a:pt x="3115550" y="410698"/>
                  <a:pt x="3115550" y="389564"/>
                </a:cubicBezTo>
                <a:cubicBezTo>
                  <a:pt x="3115550" y="367091"/>
                  <a:pt x="3121540" y="349232"/>
                  <a:pt x="3133521" y="335986"/>
                </a:cubicBezTo>
                <a:cubicBezTo>
                  <a:pt x="3145502" y="322741"/>
                  <a:pt x="3161612" y="316118"/>
                  <a:pt x="3181853" y="316118"/>
                </a:cubicBezTo>
                <a:close/>
                <a:moveTo>
                  <a:pt x="1276853" y="316118"/>
                </a:moveTo>
                <a:cubicBezTo>
                  <a:pt x="1289801" y="316118"/>
                  <a:pt x="1302600" y="319318"/>
                  <a:pt x="1315251" y="325717"/>
                </a:cubicBezTo>
                <a:lnTo>
                  <a:pt x="1315251" y="455867"/>
                </a:lnTo>
                <a:lnTo>
                  <a:pt x="1283774" y="455867"/>
                </a:lnTo>
                <a:cubicBezTo>
                  <a:pt x="1265616" y="455867"/>
                  <a:pt x="1253040" y="454677"/>
                  <a:pt x="1246045" y="452295"/>
                </a:cubicBezTo>
                <a:cubicBezTo>
                  <a:pt x="1239051" y="449914"/>
                  <a:pt x="1232428" y="445301"/>
                  <a:pt x="1226177" y="438454"/>
                </a:cubicBezTo>
                <a:cubicBezTo>
                  <a:pt x="1215759" y="426995"/>
                  <a:pt x="1210550" y="410698"/>
                  <a:pt x="1210550" y="389564"/>
                </a:cubicBezTo>
                <a:cubicBezTo>
                  <a:pt x="1210550" y="367091"/>
                  <a:pt x="1216540" y="349232"/>
                  <a:pt x="1228521" y="335986"/>
                </a:cubicBezTo>
                <a:cubicBezTo>
                  <a:pt x="1240502" y="322741"/>
                  <a:pt x="1256612" y="316118"/>
                  <a:pt x="1276853" y="316118"/>
                </a:cubicBezTo>
                <a:close/>
                <a:moveTo>
                  <a:pt x="5246248" y="285310"/>
                </a:moveTo>
                <a:lnTo>
                  <a:pt x="5246248" y="490693"/>
                </a:lnTo>
                <a:lnTo>
                  <a:pt x="5286878" y="490693"/>
                </a:lnTo>
                <a:lnTo>
                  <a:pt x="5286878" y="285310"/>
                </a:lnTo>
                <a:close/>
                <a:moveTo>
                  <a:pt x="2120262" y="285310"/>
                </a:moveTo>
                <a:lnTo>
                  <a:pt x="2120262" y="402959"/>
                </a:lnTo>
                <a:cubicBezTo>
                  <a:pt x="2120262" y="428706"/>
                  <a:pt x="2123053" y="447124"/>
                  <a:pt x="2128633" y="458211"/>
                </a:cubicBezTo>
                <a:cubicBezTo>
                  <a:pt x="2134214" y="469299"/>
                  <a:pt x="2142474" y="478080"/>
                  <a:pt x="2153413" y="484554"/>
                </a:cubicBezTo>
                <a:cubicBezTo>
                  <a:pt x="2164352" y="491028"/>
                  <a:pt x="2176296" y="494265"/>
                  <a:pt x="2189244" y="494265"/>
                </a:cubicBezTo>
                <a:cubicBezTo>
                  <a:pt x="2200257" y="494265"/>
                  <a:pt x="2211308" y="491641"/>
                  <a:pt x="2222395" y="486392"/>
                </a:cubicBezTo>
                <a:cubicBezTo>
                  <a:pt x="2233483" y="481144"/>
                  <a:pt x="2243343" y="473796"/>
                  <a:pt x="2251975" y="464351"/>
                </a:cubicBezTo>
                <a:lnTo>
                  <a:pt x="2251975" y="490693"/>
                </a:lnTo>
                <a:lnTo>
                  <a:pt x="2292605" y="490693"/>
                </a:lnTo>
                <a:lnTo>
                  <a:pt x="2292605" y="285310"/>
                </a:lnTo>
                <a:lnTo>
                  <a:pt x="2251975" y="285310"/>
                </a:lnTo>
                <a:lnTo>
                  <a:pt x="2251975" y="431980"/>
                </a:lnTo>
                <a:cubicBezTo>
                  <a:pt x="2238431" y="450882"/>
                  <a:pt x="2221986" y="460332"/>
                  <a:pt x="2202638" y="460332"/>
                </a:cubicBezTo>
                <a:cubicBezTo>
                  <a:pt x="2187160" y="460332"/>
                  <a:pt x="2176333" y="456059"/>
                  <a:pt x="2170157" y="447511"/>
                </a:cubicBezTo>
                <a:cubicBezTo>
                  <a:pt x="2163980" y="438964"/>
                  <a:pt x="2160892" y="423915"/>
                  <a:pt x="2160892" y="402362"/>
                </a:cubicBezTo>
                <a:lnTo>
                  <a:pt x="2160892" y="285310"/>
                </a:lnTo>
                <a:close/>
                <a:moveTo>
                  <a:pt x="4219632" y="284864"/>
                </a:moveTo>
                <a:cubicBezTo>
                  <a:pt x="4188080" y="284864"/>
                  <a:pt x="4161849" y="294873"/>
                  <a:pt x="4140939" y="314890"/>
                </a:cubicBezTo>
                <a:cubicBezTo>
                  <a:pt x="4120028" y="334907"/>
                  <a:pt x="4109573" y="359948"/>
                  <a:pt x="4109573" y="390011"/>
                </a:cubicBezTo>
                <a:cubicBezTo>
                  <a:pt x="4109573" y="419777"/>
                  <a:pt x="4119917" y="444594"/>
                  <a:pt x="4140604" y="464462"/>
                </a:cubicBezTo>
                <a:cubicBezTo>
                  <a:pt x="4161291" y="484331"/>
                  <a:pt x="4187038" y="494265"/>
                  <a:pt x="4217846" y="494265"/>
                </a:cubicBezTo>
                <a:cubicBezTo>
                  <a:pt x="4249695" y="494265"/>
                  <a:pt x="4276112" y="484480"/>
                  <a:pt x="4297097" y="464909"/>
                </a:cubicBezTo>
                <a:cubicBezTo>
                  <a:pt x="4318081" y="445338"/>
                  <a:pt x="4328574" y="420744"/>
                  <a:pt x="4328574" y="391127"/>
                </a:cubicBezTo>
                <a:cubicBezTo>
                  <a:pt x="4328574" y="360617"/>
                  <a:pt x="4318230" y="335279"/>
                  <a:pt x="4297543" y="315113"/>
                </a:cubicBezTo>
                <a:cubicBezTo>
                  <a:pt x="4276856" y="294947"/>
                  <a:pt x="4250886" y="284864"/>
                  <a:pt x="4219632" y="284864"/>
                </a:cubicBezTo>
                <a:close/>
                <a:moveTo>
                  <a:pt x="2800407" y="284864"/>
                </a:moveTo>
                <a:cubicBezTo>
                  <a:pt x="2768855" y="284864"/>
                  <a:pt x="2742624" y="294873"/>
                  <a:pt x="2721714" y="314890"/>
                </a:cubicBezTo>
                <a:cubicBezTo>
                  <a:pt x="2700803" y="334907"/>
                  <a:pt x="2690348" y="359948"/>
                  <a:pt x="2690348" y="390011"/>
                </a:cubicBezTo>
                <a:cubicBezTo>
                  <a:pt x="2690348" y="419777"/>
                  <a:pt x="2700692" y="444594"/>
                  <a:pt x="2721379" y="464462"/>
                </a:cubicBezTo>
                <a:cubicBezTo>
                  <a:pt x="2742066" y="484331"/>
                  <a:pt x="2767813" y="494265"/>
                  <a:pt x="2798621" y="494265"/>
                </a:cubicBezTo>
                <a:cubicBezTo>
                  <a:pt x="2830470" y="494265"/>
                  <a:pt x="2856887" y="484480"/>
                  <a:pt x="2877872" y="464909"/>
                </a:cubicBezTo>
                <a:cubicBezTo>
                  <a:pt x="2898856" y="445338"/>
                  <a:pt x="2909349" y="420744"/>
                  <a:pt x="2909349" y="391127"/>
                </a:cubicBezTo>
                <a:cubicBezTo>
                  <a:pt x="2909349" y="360617"/>
                  <a:pt x="2899005" y="335279"/>
                  <a:pt x="2878318" y="315113"/>
                </a:cubicBezTo>
                <a:cubicBezTo>
                  <a:pt x="2857631" y="294947"/>
                  <a:pt x="2831660" y="284864"/>
                  <a:pt x="2800407" y="284864"/>
                </a:cubicBezTo>
                <a:close/>
                <a:moveTo>
                  <a:pt x="1505006" y="284864"/>
                </a:moveTo>
                <a:cubicBezTo>
                  <a:pt x="1473455" y="284864"/>
                  <a:pt x="1447224" y="294873"/>
                  <a:pt x="1426314" y="314890"/>
                </a:cubicBezTo>
                <a:cubicBezTo>
                  <a:pt x="1405403" y="334907"/>
                  <a:pt x="1394948" y="359948"/>
                  <a:pt x="1394948" y="390011"/>
                </a:cubicBezTo>
                <a:cubicBezTo>
                  <a:pt x="1394948" y="419777"/>
                  <a:pt x="1405292" y="444594"/>
                  <a:pt x="1425979" y="464462"/>
                </a:cubicBezTo>
                <a:cubicBezTo>
                  <a:pt x="1446666" y="484331"/>
                  <a:pt x="1472413" y="494265"/>
                  <a:pt x="1503220" y="494265"/>
                </a:cubicBezTo>
                <a:cubicBezTo>
                  <a:pt x="1535070" y="494265"/>
                  <a:pt x="1561487" y="484480"/>
                  <a:pt x="1582472" y="464909"/>
                </a:cubicBezTo>
                <a:cubicBezTo>
                  <a:pt x="1603456" y="445338"/>
                  <a:pt x="1613949" y="420744"/>
                  <a:pt x="1613949" y="391127"/>
                </a:cubicBezTo>
                <a:cubicBezTo>
                  <a:pt x="1613949" y="360617"/>
                  <a:pt x="1603605" y="335279"/>
                  <a:pt x="1582918" y="315113"/>
                </a:cubicBezTo>
                <a:cubicBezTo>
                  <a:pt x="1562231" y="294947"/>
                  <a:pt x="1536260" y="284864"/>
                  <a:pt x="1505006" y="284864"/>
                </a:cubicBezTo>
                <a:close/>
                <a:moveTo>
                  <a:pt x="5605519" y="281292"/>
                </a:moveTo>
                <a:cubicBezTo>
                  <a:pt x="5575902" y="281292"/>
                  <a:pt x="5553206" y="290594"/>
                  <a:pt x="5537430" y="309197"/>
                </a:cubicBezTo>
                <a:lnTo>
                  <a:pt x="5537430" y="353622"/>
                </a:lnTo>
                <a:cubicBezTo>
                  <a:pt x="5558415" y="330703"/>
                  <a:pt x="5579995" y="319243"/>
                  <a:pt x="5602171" y="319243"/>
                </a:cubicBezTo>
                <a:cubicBezTo>
                  <a:pt x="5626875" y="319243"/>
                  <a:pt x="5639229" y="331596"/>
                  <a:pt x="5639229" y="356301"/>
                </a:cubicBezTo>
                <a:lnTo>
                  <a:pt x="5639229" y="367240"/>
                </a:lnTo>
                <a:lnTo>
                  <a:pt x="5587213" y="385100"/>
                </a:lnTo>
                <a:cubicBezTo>
                  <a:pt x="5570098" y="391053"/>
                  <a:pt x="5556889" y="399127"/>
                  <a:pt x="5547587" y="409321"/>
                </a:cubicBezTo>
                <a:cubicBezTo>
                  <a:pt x="5538286" y="419516"/>
                  <a:pt x="5533635" y="431087"/>
                  <a:pt x="5533635" y="444036"/>
                </a:cubicBezTo>
                <a:cubicBezTo>
                  <a:pt x="5533635" y="458323"/>
                  <a:pt x="5538397" y="470192"/>
                  <a:pt x="5547923" y="479643"/>
                </a:cubicBezTo>
                <a:cubicBezTo>
                  <a:pt x="5557447" y="489093"/>
                  <a:pt x="5569353" y="493819"/>
                  <a:pt x="5583641" y="493819"/>
                </a:cubicBezTo>
                <a:cubicBezTo>
                  <a:pt x="5603137" y="493819"/>
                  <a:pt x="5621518" y="487121"/>
                  <a:pt x="5638782" y="473727"/>
                </a:cubicBezTo>
                <a:cubicBezTo>
                  <a:pt x="5641907" y="487419"/>
                  <a:pt x="5652177" y="494265"/>
                  <a:pt x="5669589" y="494265"/>
                </a:cubicBezTo>
                <a:cubicBezTo>
                  <a:pt x="5675691" y="494265"/>
                  <a:pt x="5681533" y="493186"/>
                  <a:pt x="5687114" y="491028"/>
                </a:cubicBezTo>
                <a:cubicBezTo>
                  <a:pt x="5692695" y="488870"/>
                  <a:pt x="5700099" y="484814"/>
                  <a:pt x="5709327" y="478861"/>
                </a:cubicBezTo>
                <a:lnTo>
                  <a:pt x="5709327" y="454081"/>
                </a:lnTo>
                <a:cubicBezTo>
                  <a:pt x="5698909" y="461374"/>
                  <a:pt x="5691244" y="465020"/>
                  <a:pt x="5686333" y="465020"/>
                </a:cubicBezTo>
                <a:cubicBezTo>
                  <a:pt x="5681570" y="465020"/>
                  <a:pt x="5679189" y="461523"/>
                  <a:pt x="5679189" y="454528"/>
                </a:cubicBezTo>
                <a:lnTo>
                  <a:pt x="5679189" y="367240"/>
                </a:lnTo>
                <a:cubicBezTo>
                  <a:pt x="5679189" y="349976"/>
                  <a:pt x="5678705" y="338256"/>
                  <a:pt x="5677737" y="332080"/>
                </a:cubicBezTo>
                <a:cubicBezTo>
                  <a:pt x="5676771" y="325903"/>
                  <a:pt x="5674501" y="319727"/>
                  <a:pt x="5670929" y="313550"/>
                </a:cubicBezTo>
                <a:cubicBezTo>
                  <a:pt x="5667357" y="307374"/>
                  <a:pt x="5663339" y="302426"/>
                  <a:pt x="5658874" y="298705"/>
                </a:cubicBezTo>
                <a:cubicBezTo>
                  <a:pt x="5645479" y="287096"/>
                  <a:pt x="5627695" y="281292"/>
                  <a:pt x="5605519" y="281292"/>
                </a:cubicBezTo>
                <a:close/>
                <a:moveTo>
                  <a:pt x="5440097" y="281292"/>
                </a:moveTo>
                <a:cubicBezTo>
                  <a:pt x="5409735" y="281292"/>
                  <a:pt x="5385253" y="291189"/>
                  <a:pt x="5366650" y="310983"/>
                </a:cubicBezTo>
                <a:cubicBezTo>
                  <a:pt x="5348046" y="330777"/>
                  <a:pt x="5338745" y="356822"/>
                  <a:pt x="5338745" y="389118"/>
                </a:cubicBezTo>
                <a:cubicBezTo>
                  <a:pt x="5338745" y="421116"/>
                  <a:pt x="5348307" y="446640"/>
                  <a:pt x="5367431" y="465690"/>
                </a:cubicBezTo>
                <a:cubicBezTo>
                  <a:pt x="5386555" y="484740"/>
                  <a:pt x="5412191" y="494265"/>
                  <a:pt x="5444338" y="494265"/>
                </a:cubicBezTo>
                <a:cubicBezTo>
                  <a:pt x="5463835" y="494265"/>
                  <a:pt x="5483777" y="490470"/>
                  <a:pt x="5504167" y="482880"/>
                </a:cubicBezTo>
                <a:lnTo>
                  <a:pt x="5504167" y="442696"/>
                </a:lnTo>
                <a:cubicBezTo>
                  <a:pt x="5483927" y="451775"/>
                  <a:pt x="5465993" y="456314"/>
                  <a:pt x="5450365" y="456314"/>
                </a:cubicBezTo>
                <a:cubicBezTo>
                  <a:pt x="5428785" y="456314"/>
                  <a:pt x="5411633" y="450137"/>
                  <a:pt x="5398908" y="437785"/>
                </a:cubicBezTo>
                <a:cubicBezTo>
                  <a:pt x="5386183" y="425432"/>
                  <a:pt x="5379821" y="408763"/>
                  <a:pt x="5379821" y="387778"/>
                </a:cubicBezTo>
                <a:cubicBezTo>
                  <a:pt x="5379821" y="367836"/>
                  <a:pt x="5385700" y="351427"/>
                  <a:pt x="5397457" y="338554"/>
                </a:cubicBezTo>
                <a:cubicBezTo>
                  <a:pt x="5409215" y="325680"/>
                  <a:pt x="5424246" y="319243"/>
                  <a:pt x="5442552" y="319243"/>
                </a:cubicBezTo>
                <a:cubicBezTo>
                  <a:pt x="5460114" y="319243"/>
                  <a:pt x="5479164" y="325792"/>
                  <a:pt x="5499702" y="338888"/>
                </a:cubicBezTo>
                <a:lnTo>
                  <a:pt x="5499702" y="295579"/>
                </a:lnTo>
                <a:cubicBezTo>
                  <a:pt x="5487349" y="290073"/>
                  <a:pt x="5476969" y="286315"/>
                  <a:pt x="5468560" y="284306"/>
                </a:cubicBezTo>
                <a:cubicBezTo>
                  <a:pt x="5460151" y="282297"/>
                  <a:pt x="5450663" y="281292"/>
                  <a:pt x="5440097" y="281292"/>
                </a:cubicBezTo>
                <a:close/>
                <a:moveTo>
                  <a:pt x="4957819" y="281292"/>
                </a:moveTo>
                <a:cubicBezTo>
                  <a:pt x="4928202" y="281292"/>
                  <a:pt x="4905506" y="290594"/>
                  <a:pt x="4889730" y="309197"/>
                </a:cubicBezTo>
                <a:lnTo>
                  <a:pt x="4889730" y="353622"/>
                </a:lnTo>
                <a:cubicBezTo>
                  <a:pt x="4910715" y="330703"/>
                  <a:pt x="4932295" y="319243"/>
                  <a:pt x="4954471" y="319243"/>
                </a:cubicBezTo>
                <a:cubicBezTo>
                  <a:pt x="4979176" y="319243"/>
                  <a:pt x="4991529" y="331596"/>
                  <a:pt x="4991529" y="356301"/>
                </a:cubicBezTo>
                <a:lnTo>
                  <a:pt x="4991529" y="367240"/>
                </a:lnTo>
                <a:lnTo>
                  <a:pt x="4939513" y="385100"/>
                </a:lnTo>
                <a:cubicBezTo>
                  <a:pt x="4922398" y="391053"/>
                  <a:pt x="4909190" y="399127"/>
                  <a:pt x="4899888" y="409321"/>
                </a:cubicBezTo>
                <a:cubicBezTo>
                  <a:pt x="4890586" y="419516"/>
                  <a:pt x="4885935" y="431087"/>
                  <a:pt x="4885935" y="444036"/>
                </a:cubicBezTo>
                <a:cubicBezTo>
                  <a:pt x="4885935" y="458323"/>
                  <a:pt x="4890698" y="470192"/>
                  <a:pt x="4900223" y="479643"/>
                </a:cubicBezTo>
                <a:cubicBezTo>
                  <a:pt x="4909748" y="489093"/>
                  <a:pt x="4921654" y="493819"/>
                  <a:pt x="4935941" y="493819"/>
                </a:cubicBezTo>
                <a:cubicBezTo>
                  <a:pt x="4955438" y="493819"/>
                  <a:pt x="4973818" y="487121"/>
                  <a:pt x="4991082" y="473727"/>
                </a:cubicBezTo>
                <a:cubicBezTo>
                  <a:pt x="4994208" y="487419"/>
                  <a:pt x="5004477" y="494265"/>
                  <a:pt x="5021890" y="494265"/>
                </a:cubicBezTo>
                <a:cubicBezTo>
                  <a:pt x="5027992" y="494265"/>
                  <a:pt x="5033833" y="493186"/>
                  <a:pt x="5039414" y="491028"/>
                </a:cubicBezTo>
                <a:cubicBezTo>
                  <a:pt x="5044995" y="488870"/>
                  <a:pt x="5052399" y="484814"/>
                  <a:pt x="5061627" y="478861"/>
                </a:cubicBezTo>
                <a:lnTo>
                  <a:pt x="5061627" y="454081"/>
                </a:lnTo>
                <a:cubicBezTo>
                  <a:pt x="5051209" y="461374"/>
                  <a:pt x="5043544" y="465020"/>
                  <a:pt x="5038633" y="465020"/>
                </a:cubicBezTo>
                <a:cubicBezTo>
                  <a:pt x="5033870" y="465020"/>
                  <a:pt x="5031489" y="461523"/>
                  <a:pt x="5031489" y="454528"/>
                </a:cubicBezTo>
                <a:lnTo>
                  <a:pt x="5031489" y="367240"/>
                </a:lnTo>
                <a:cubicBezTo>
                  <a:pt x="5031489" y="349976"/>
                  <a:pt x="5031005" y="338256"/>
                  <a:pt x="5030038" y="332080"/>
                </a:cubicBezTo>
                <a:cubicBezTo>
                  <a:pt x="5029071" y="325903"/>
                  <a:pt x="5026801" y="319727"/>
                  <a:pt x="5023229" y="313550"/>
                </a:cubicBezTo>
                <a:cubicBezTo>
                  <a:pt x="5019657" y="307374"/>
                  <a:pt x="5015639" y="302426"/>
                  <a:pt x="5011174" y="298705"/>
                </a:cubicBezTo>
                <a:cubicBezTo>
                  <a:pt x="4997779" y="287096"/>
                  <a:pt x="4979995" y="281292"/>
                  <a:pt x="4957819" y="281292"/>
                </a:cubicBezTo>
                <a:close/>
                <a:moveTo>
                  <a:pt x="4473756" y="281292"/>
                </a:moveTo>
                <a:cubicBezTo>
                  <a:pt x="4454110" y="281292"/>
                  <a:pt x="4434465" y="297142"/>
                  <a:pt x="4414820" y="328843"/>
                </a:cubicBezTo>
                <a:lnTo>
                  <a:pt x="4412587" y="332414"/>
                </a:lnTo>
                <a:lnTo>
                  <a:pt x="4412587" y="285310"/>
                </a:lnTo>
                <a:lnTo>
                  <a:pt x="4371734" y="285310"/>
                </a:lnTo>
                <a:lnTo>
                  <a:pt x="4371734" y="490693"/>
                </a:lnTo>
                <a:lnTo>
                  <a:pt x="4412587" y="490693"/>
                </a:lnTo>
                <a:lnTo>
                  <a:pt x="4412587" y="383314"/>
                </a:lnTo>
                <a:cubicBezTo>
                  <a:pt x="4412587" y="366198"/>
                  <a:pt x="4417387" y="351390"/>
                  <a:pt x="4426986" y="338888"/>
                </a:cubicBezTo>
                <a:cubicBezTo>
                  <a:pt x="4436586" y="326387"/>
                  <a:pt x="4447934" y="320136"/>
                  <a:pt x="4461031" y="320136"/>
                </a:cubicBezTo>
                <a:cubicBezTo>
                  <a:pt x="4473086" y="320136"/>
                  <a:pt x="4486183" y="326833"/>
                  <a:pt x="4500321" y="340228"/>
                </a:cubicBezTo>
                <a:lnTo>
                  <a:pt x="4521753" y="304509"/>
                </a:lnTo>
                <a:cubicBezTo>
                  <a:pt x="4505084" y="289031"/>
                  <a:pt x="4489085" y="281292"/>
                  <a:pt x="4473756" y="281292"/>
                </a:cubicBezTo>
                <a:close/>
                <a:moveTo>
                  <a:pt x="3880973" y="281292"/>
                </a:moveTo>
                <a:cubicBezTo>
                  <a:pt x="3857905" y="281292"/>
                  <a:pt x="3837292" y="291338"/>
                  <a:pt x="3819135" y="311430"/>
                </a:cubicBezTo>
                <a:lnTo>
                  <a:pt x="3819135" y="285310"/>
                </a:lnTo>
                <a:lnTo>
                  <a:pt x="3777612" y="285310"/>
                </a:lnTo>
                <a:lnTo>
                  <a:pt x="3777612" y="490693"/>
                </a:lnTo>
                <a:lnTo>
                  <a:pt x="3819135" y="490693"/>
                </a:lnTo>
                <a:lnTo>
                  <a:pt x="3819135" y="344023"/>
                </a:lnTo>
                <a:cubicBezTo>
                  <a:pt x="3832530" y="324824"/>
                  <a:pt x="3848826" y="315225"/>
                  <a:pt x="3868025" y="315225"/>
                </a:cubicBezTo>
                <a:cubicBezTo>
                  <a:pt x="3883057" y="315225"/>
                  <a:pt x="3893772" y="319727"/>
                  <a:pt x="3900172" y="328731"/>
                </a:cubicBezTo>
                <a:cubicBezTo>
                  <a:pt x="3906572" y="337735"/>
                  <a:pt x="3909771" y="352729"/>
                  <a:pt x="3909771" y="373714"/>
                </a:cubicBezTo>
                <a:lnTo>
                  <a:pt x="3909771" y="490693"/>
                </a:lnTo>
                <a:lnTo>
                  <a:pt x="3950401" y="490693"/>
                </a:lnTo>
                <a:lnTo>
                  <a:pt x="3950401" y="373268"/>
                </a:lnTo>
                <a:cubicBezTo>
                  <a:pt x="3950401" y="348265"/>
                  <a:pt x="3947536" y="329996"/>
                  <a:pt x="3941807" y="318462"/>
                </a:cubicBezTo>
                <a:cubicBezTo>
                  <a:pt x="3936077" y="306928"/>
                  <a:pt x="3927705" y="297849"/>
                  <a:pt x="3916692" y="291226"/>
                </a:cubicBezTo>
                <a:cubicBezTo>
                  <a:pt x="3905679" y="284603"/>
                  <a:pt x="3893772" y="281292"/>
                  <a:pt x="3880973" y="281292"/>
                </a:cubicBezTo>
                <a:close/>
                <a:moveTo>
                  <a:pt x="3397282" y="281292"/>
                </a:moveTo>
                <a:cubicBezTo>
                  <a:pt x="3369004" y="281292"/>
                  <a:pt x="3346010" y="291077"/>
                  <a:pt x="3328300" y="310648"/>
                </a:cubicBezTo>
                <a:cubicBezTo>
                  <a:pt x="3310589" y="330219"/>
                  <a:pt x="3301734" y="355632"/>
                  <a:pt x="3301734" y="386886"/>
                </a:cubicBezTo>
                <a:cubicBezTo>
                  <a:pt x="3301734" y="407721"/>
                  <a:pt x="3305938" y="426065"/>
                  <a:pt x="3314347" y="441915"/>
                </a:cubicBezTo>
                <a:cubicBezTo>
                  <a:pt x="3322756" y="457765"/>
                  <a:pt x="3333955" y="470378"/>
                  <a:pt x="3347945" y="479754"/>
                </a:cubicBezTo>
                <a:cubicBezTo>
                  <a:pt x="3361935" y="489130"/>
                  <a:pt x="3380241" y="493819"/>
                  <a:pt x="3402863" y="493819"/>
                </a:cubicBezTo>
                <a:cubicBezTo>
                  <a:pt x="3419383" y="493819"/>
                  <a:pt x="3433782" y="492033"/>
                  <a:pt x="3446060" y="488461"/>
                </a:cubicBezTo>
                <a:cubicBezTo>
                  <a:pt x="3458338" y="484889"/>
                  <a:pt x="3470728" y="478936"/>
                  <a:pt x="3483230" y="470601"/>
                </a:cubicBezTo>
                <a:lnTo>
                  <a:pt x="3483230" y="430864"/>
                </a:lnTo>
                <a:cubicBezTo>
                  <a:pt x="3460608" y="447533"/>
                  <a:pt x="3435903" y="455867"/>
                  <a:pt x="3409114" y="455867"/>
                </a:cubicBezTo>
                <a:cubicBezTo>
                  <a:pt x="3389915" y="455867"/>
                  <a:pt x="3374251" y="450063"/>
                  <a:pt x="3362121" y="438454"/>
                </a:cubicBezTo>
                <a:cubicBezTo>
                  <a:pt x="3349992" y="426846"/>
                  <a:pt x="3343406" y="411219"/>
                  <a:pt x="3342364" y="391574"/>
                </a:cubicBezTo>
                <a:lnTo>
                  <a:pt x="3486802" y="391574"/>
                </a:lnTo>
                <a:lnTo>
                  <a:pt x="3486802" y="386439"/>
                </a:lnTo>
                <a:cubicBezTo>
                  <a:pt x="3486802" y="354441"/>
                  <a:pt x="3478691" y="328917"/>
                  <a:pt x="3462468" y="309867"/>
                </a:cubicBezTo>
                <a:cubicBezTo>
                  <a:pt x="3446246" y="290817"/>
                  <a:pt x="3424517" y="281292"/>
                  <a:pt x="3397282" y="281292"/>
                </a:cubicBezTo>
                <a:close/>
                <a:moveTo>
                  <a:pt x="2587880" y="281292"/>
                </a:moveTo>
                <a:cubicBezTo>
                  <a:pt x="2568532" y="281292"/>
                  <a:pt x="2552719" y="286278"/>
                  <a:pt x="2540441" y="296249"/>
                </a:cubicBezTo>
                <a:cubicBezTo>
                  <a:pt x="2528163" y="306221"/>
                  <a:pt x="2522024" y="319094"/>
                  <a:pt x="2522024" y="334870"/>
                </a:cubicBezTo>
                <a:cubicBezTo>
                  <a:pt x="2522024" y="347074"/>
                  <a:pt x="2526079" y="358348"/>
                  <a:pt x="2534190" y="368691"/>
                </a:cubicBezTo>
                <a:cubicBezTo>
                  <a:pt x="2542301" y="379035"/>
                  <a:pt x="2559454" y="391499"/>
                  <a:pt x="2585648" y="406084"/>
                </a:cubicBezTo>
                <a:cubicBezTo>
                  <a:pt x="2598744" y="413526"/>
                  <a:pt x="2607265" y="419218"/>
                  <a:pt x="2611209" y="423162"/>
                </a:cubicBezTo>
                <a:cubicBezTo>
                  <a:pt x="2615153" y="427106"/>
                  <a:pt x="2617125" y="432055"/>
                  <a:pt x="2617125" y="438008"/>
                </a:cubicBezTo>
                <a:cubicBezTo>
                  <a:pt x="2617125" y="443812"/>
                  <a:pt x="2614074" y="448798"/>
                  <a:pt x="2607972" y="452965"/>
                </a:cubicBezTo>
                <a:cubicBezTo>
                  <a:pt x="2601870" y="457132"/>
                  <a:pt x="2594577" y="459216"/>
                  <a:pt x="2586094" y="459216"/>
                </a:cubicBezTo>
                <a:cubicBezTo>
                  <a:pt x="2577908" y="459216"/>
                  <a:pt x="2567825" y="456723"/>
                  <a:pt x="2555845" y="451737"/>
                </a:cubicBezTo>
                <a:cubicBezTo>
                  <a:pt x="2543864" y="446752"/>
                  <a:pt x="2532144" y="440240"/>
                  <a:pt x="2520684" y="432204"/>
                </a:cubicBezTo>
                <a:lnTo>
                  <a:pt x="2520684" y="475959"/>
                </a:lnTo>
                <a:cubicBezTo>
                  <a:pt x="2535120" y="482954"/>
                  <a:pt x="2547101" y="487754"/>
                  <a:pt x="2556626" y="490358"/>
                </a:cubicBezTo>
                <a:cubicBezTo>
                  <a:pt x="2566151" y="492963"/>
                  <a:pt x="2577016" y="494265"/>
                  <a:pt x="2589219" y="494265"/>
                </a:cubicBezTo>
                <a:cubicBezTo>
                  <a:pt x="2609907" y="494265"/>
                  <a:pt x="2626836" y="488872"/>
                  <a:pt x="2640007" y="478085"/>
                </a:cubicBezTo>
                <a:cubicBezTo>
                  <a:pt x="2653178" y="467299"/>
                  <a:pt x="2659764" y="453499"/>
                  <a:pt x="2659764" y="436686"/>
                </a:cubicBezTo>
                <a:cubicBezTo>
                  <a:pt x="2659764" y="413178"/>
                  <a:pt x="2642643" y="391753"/>
                  <a:pt x="2608401" y="372410"/>
                </a:cubicBezTo>
                <a:lnTo>
                  <a:pt x="2593887" y="364153"/>
                </a:lnTo>
                <a:cubicBezTo>
                  <a:pt x="2582871" y="358056"/>
                  <a:pt x="2575172" y="352847"/>
                  <a:pt x="2570790" y="348526"/>
                </a:cubicBezTo>
                <a:cubicBezTo>
                  <a:pt x="2566407" y="344206"/>
                  <a:pt x="2564216" y="339660"/>
                  <a:pt x="2564216" y="334891"/>
                </a:cubicBezTo>
                <a:cubicBezTo>
                  <a:pt x="2564216" y="329377"/>
                  <a:pt x="2566635" y="324945"/>
                  <a:pt x="2571472" y="321592"/>
                </a:cubicBezTo>
                <a:cubicBezTo>
                  <a:pt x="2576309" y="318240"/>
                  <a:pt x="2582671" y="316564"/>
                  <a:pt x="2590559" y="316564"/>
                </a:cubicBezTo>
                <a:cubicBezTo>
                  <a:pt x="2605888" y="316564"/>
                  <a:pt x="2625608" y="323857"/>
                  <a:pt x="2649718" y="338442"/>
                </a:cubicBezTo>
                <a:lnTo>
                  <a:pt x="2649718" y="298258"/>
                </a:lnTo>
                <a:cubicBezTo>
                  <a:pt x="2628584" y="286947"/>
                  <a:pt x="2607972" y="281292"/>
                  <a:pt x="2587880" y="281292"/>
                </a:cubicBezTo>
                <a:close/>
                <a:moveTo>
                  <a:pt x="2454456" y="281292"/>
                </a:moveTo>
                <a:cubicBezTo>
                  <a:pt x="2434810" y="281292"/>
                  <a:pt x="2415165" y="297142"/>
                  <a:pt x="2395520" y="328843"/>
                </a:cubicBezTo>
                <a:lnTo>
                  <a:pt x="2393287" y="332414"/>
                </a:lnTo>
                <a:lnTo>
                  <a:pt x="2393287" y="285310"/>
                </a:lnTo>
                <a:lnTo>
                  <a:pt x="2352434" y="285310"/>
                </a:lnTo>
                <a:lnTo>
                  <a:pt x="2352434" y="490693"/>
                </a:lnTo>
                <a:lnTo>
                  <a:pt x="2393287" y="490693"/>
                </a:lnTo>
                <a:lnTo>
                  <a:pt x="2393287" y="383314"/>
                </a:lnTo>
                <a:cubicBezTo>
                  <a:pt x="2393287" y="366198"/>
                  <a:pt x="2398087" y="351390"/>
                  <a:pt x="2407686" y="338888"/>
                </a:cubicBezTo>
                <a:cubicBezTo>
                  <a:pt x="2417286" y="326387"/>
                  <a:pt x="2428634" y="320136"/>
                  <a:pt x="2441731" y="320136"/>
                </a:cubicBezTo>
                <a:cubicBezTo>
                  <a:pt x="2453786" y="320136"/>
                  <a:pt x="2466883" y="326833"/>
                  <a:pt x="2481021" y="340228"/>
                </a:cubicBezTo>
                <a:lnTo>
                  <a:pt x="2502453" y="304509"/>
                </a:lnTo>
                <a:cubicBezTo>
                  <a:pt x="2485784" y="289031"/>
                  <a:pt x="2469785" y="281292"/>
                  <a:pt x="2454456" y="281292"/>
                </a:cubicBezTo>
                <a:close/>
                <a:moveTo>
                  <a:pt x="4778184" y="280845"/>
                </a:moveTo>
                <a:cubicBezTo>
                  <a:pt x="4754520" y="280845"/>
                  <a:pt x="4731824" y="293347"/>
                  <a:pt x="4710095" y="318350"/>
                </a:cubicBezTo>
                <a:cubicBezTo>
                  <a:pt x="4695807" y="293645"/>
                  <a:pt x="4675641" y="281292"/>
                  <a:pt x="4649596" y="281292"/>
                </a:cubicBezTo>
                <a:cubicBezTo>
                  <a:pt x="4629802" y="281292"/>
                  <a:pt x="4609561" y="291636"/>
                  <a:pt x="4588874" y="312323"/>
                </a:cubicBezTo>
                <a:lnTo>
                  <a:pt x="4588874" y="285310"/>
                </a:lnTo>
                <a:lnTo>
                  <a:pt x="4548244" y="285310"/>
                </a:lnTo>
                <a:lnTo>
                  <a:pt x="4548244" y="490693"/>
                </a:lnTo>
                <a:lnTo>
                  <a:pt x="4588874" y="490693"/>
                </a:lnTo>
                <a:lnTo>
                  <a:pt x="4588874" y="341567"/>
                </a:lnTo>
                <a:cubicBezTo>
                  <a:pt x="4597953" y="331745"/>
                  <a:pt x="4606027" y="324899"/>
                  <a:pt x="4613096" y="321029"/>
                </a:cubicBezTo>
                <a:cubicBezTo>
                  <a:pt x="4620165" y="317160"/>
                  <a:pt x="4627942" y="315225"/>
                  <a:pt x="4636425" y="315225"/>
                </a:cubicBezTo>
                <a:cubicBezTo>
                  <a:pt x="4651605" y="315225"/>
                  <a:pt x="4662246" y="319727"/>
                  <a:pt x="4668348" y="328731"/>
                </a:cubicBezTo>
                <a:cubicBezTo>
                  <a:pt x="4674450" y="337735"/>
                  <a:pt x="4677501" y="353622"/>
                  <a:pt x="4677501" y="376393"/>
                </a:cubicBezTo>
                <a:lnTo>
                  <a:pt x="4677501" y="490693"/>
                </a:lnTo>
                <a:lnTo>
                  <a:pt x="4718355" y="490693"/>
                </a:lnTo>
                <a:lnTo>
                  <a:pt x="4718355" y="341567"/>
                </a:lnTo>
                <a:cubicBezTo>
                  <a:pt x="4732940" y="324601"/>
                  <a:pt x="4748641" y="316118"/>
                  <a:pt x="4765459" y="316118"/>
                </a:cubicBezTo>
                <a:cubicBezTo>
                  <a:pt x="4778556" y="316118"/>
                  <a:pt x="4788602" y="320657"/>
                  <a:pt x="4795596" y="329736"/>
                </a:cubicBezTo>
                <a:cubicBezTo>
                  <a:pt x="4802591" y="338814"/>
                  <a:pt x="4806089" y="351911"/>
                  <a:pt x="4806089" y="369026"/>
                </a:cubicBezTo>
                <a:lnTo>
                  <a:pt x="4806089" y="490693"/>
                </a:lnTo>
                <a:lnTo>
                  <a:pt x="4846719" y="490693"/>
                </a:lnTo>
                <a:lnTo>
                  <a:pt x="4846719" y="369473"/>
                </a:lnTo>
                <a:cubicBezTo>
                  <a:pt x="4846719" y="339558"/>
                  <a:pt x="4840282" y="317308"/>
                  <a:pt x="4827408" y="302723"/>
                </a:cubicBezTo>
                <a:cubicBezTo>
                  <a:pt x="4814535" y="288138"/>
                  <a:pt x="4798127" y="280845"/>
                  <a:pt x="4778184" y="280845"/>
                </a:cubicBezTo>
                <a:close/>
                <a:moveTo>
                  <a:pt x="5140506" y="242894"/>
                </a:moveTo>
                <a:lnTo>
                  <a:pt x="5064157" y="317904"/>
                </a:lnTo>
                <a:lnTo>
                  <a:pt x="5064157" y="321922"/>
                </a:lnTo>
                <a:lnTo>
                  <a:pt x="5099876" y="321922"/>
                </a:lnTo>
                <a:lnTo>
                  <a:pt x="5099876" y="413005"/>
                </a:lnTo>
                <a:cubicBezTo>
                  <a:pt x="5099876" y="431608"/>
                  <a:pt x="5100731" y="444222"/>
                  <a:pt x="5102443" y="450844"/>
                </a:cubicBezTo>
                <a:cubicBezTo>
                  <a:pt x="5104154" y="457467"/>
                  <a:pt x="5106275" y="462825"/>
                  <a:pt x="5108805" y="466918"/>
                </a:cubicBezTo>
                <a:cubicBezTo>
                  <a:pt x="5111335" y="471011"/>
                  <a:pt x="5114535" y="474694"/>
                  <a:pt x="5118405" y="477968"/>
                </a:cubicBezTo>
                <a:cubicBezTo>
                  <a:pt x="5130757" y="488833"/>
                  <a:pt x="5146236" y="494265"/>
                  <a:pt x="5164839" y="494265"/>
                </a:cubicBezTo>
                <a:cubicBezTo>
                  <a:pt x="5183294" y="494265"/>
                  <a:pt x="5200335" y="489875"/>
                  <a:pt x="5215961" y="481094"/>
                </a:cubicBezTo>
                <a:lnTo>
                  <a:pt x="5215961" y="443143"/>
                </a:lnTo>
                <a:cubicBezTo>
                  <a:pt x="5199739" y="452816"/>
                  <a:pt x="5184336" y="457653"/>
                  <a:pt x="5169750" y="457653"/>
                </a:cubicBezTo>
                <a:cubicBezTo>
                  <a:pt x="5150254" y="457653"/>
                  <a:pt x="5140506" y="445916"/>
                  <a:pt x="5140506" y="422440"/>
                </a:cubicBezTo>
                <a:lnTo>
                  <a:pt x="5140506" y="321922"/>
                </a:lnTo>
                <a:lnTo>
                  <a:pt x="5205469" y="321922"/>
                </a:lnTo>
                <a:lnTo>
                  <a:pt x="5205469" y="285310"/>
                </a:lnTo>
                <a:lnTo>
                  <a:pt x="5140506" y="285310"/>
                </a:lnTo>
                <a:close/>
                <a:moveTo>
                  <a:pt x="5266339" y="198916"/>
                </a:moveTo>
                <a:cubicBezTo>
                  <a:pt x="5260089" y="198916"/>
                  <a:pt x="5254582" y="201334"/>
                  <a:pt x="5249819" y="206171"/>
                </a:cubicBezTo>
                <a:cubicBezTo>
                  <a:pt x="5245057" y="211008"/>
                  <a:pt x="5242676" y="216552"/>
                  <a:pt x="5242676" y="222803"/>
                </a:cubicBezTo>
                <a:cubicBezTo>
                  <a:pt x="5242676" y="229202"/>
                  <a:pt x="5245057" y="234820"/>
                  <a:pt x="5249819" y="239657"/>
                </a:cubicBezTo>
                <a:cubicBezTo>
                  <a:pt x="5254582" y="244494"/>
                  <a:pt x="5260089" y="246913"/>
                  <a:pt x="5266339" y="246913"/>
                </a:cubicBezTo>
                <a:cubicBezTo>
                  <a:pt x="5273037" y="246913"/>
                  <a:pt x="5278767" y="244531"/>
                  <a:pt x="5283529" y="239769"/>
                </a:cubicBezTo>
                <a:cubicBezTo>
                  <a:pt x="5288291" y="235006"/>
                  <a:pt x="5290673" y="229351"/>
                  <a:pt x="5290673" y="222803"/>
                </a:cubicBezTo>
                <a:cubicBezTo>
                  <a:pt x="5290673" y="216105"/>
                  <a:pt x="5288291" y="210450"/>
                  <a:pt x="5283529" y="205836"/>
                </a:cubicBezTo>
                <a:cubicBezTo>
                  <a:pt x="5278767" y="201222"/>
                  <a:pt x="5273037" y="198916"/>
                  <a:pt x="5266339" y="198916"/>
                </a:cubicBezTo>
                <a:close/>
                <a:moveTo>
                  <a:pt x="3670232" y="178824"/>
                </a:moveTo>
                <a:lnTo>
                  <a:pt x="3670232" y="490693"/>
                </a:lnTo>
                <a:lnTo>
                  <a:pt x="3714881" y="490693"/>
                </a:lnTo>
                <a:lnTo>
                  <a:pt x="3714881" y="178824"/>
                </a:lnTo>
                <a:close/>
                <a:moveTo>
                  <a:pt x="3220251" y="178824"/>
                </a:moveTo>
                <a:lnTo>
                  <a:pt x="3220251" y="289552"/>
                </a:lnTo>
                <a:cubicBezTo>
                  <a:pt x="3204177" y="283748"/>
                  <a:pt x="3189294" y="280845"/>
                  <a:pt x="3175602" y="280845"/>
                </a:cubicBezTo>
                <a:cubicBezTo>
                  <a:pt x="3146134" y="280845"/>
                  <a:pt x="3121912" y="290594"/>
                  <a:pt x="3102937" y="310090"/>
                </a:cubicBezTo>
                <a:cubicBezTo>
                  <a:pt x="3083961" y="329587"/>
                  <a:pt x="3074474" y="354441"/>
                  <a:pt x="3074474" y="384653"/>
                </a:cubicBezTo>
                <a:cubicBezTo>
                  <a:pt x="3074474" y="416949"/>
                  <a:pt x="3083515" y="442696"/>
                  <a:pt x="3101597" y="461895"/>
                </a:cubicBezTo>
                <a:cubicBezTo>
                  <a:pt x="3119680" y="481094"/>
                  <a:pt x="3143902" y="490693"/>
                  <a:pt x="3174263" y="490693"/>
                </a:cubicBezTo>
                <a:lnTo>
                  <a:pt x="3261104" y="490693"/>
                </a:lnTo>
                <a:lnTo>
                  <a:pt x="3261104" y="178824"/>
                </a:lnTo>
                <a:close/>
                <a:moveTo>
                  <a:pt x="1315251" y="178824"/>
                </a:moveTo>
                <a:lnTo>
                  <a:pt x="1315251" y="289552"/>
                </a:lnTo>
                <a:cubicBezTo>
                  <a:pt x="1299177" y="283748"/>
                  <a:pt x="1284294" y="280845"/>
                  <a:pt x="1270602" y="280845"/>
                </a:cubicBezTo>
                <a:cubicBezTo>
                  <a:pt x="1241134" y="280845"/>
                  <a:pt x="1216912" y="290594"/>
                  <a:pt x="1197937" y="310090"/>
                </a:cubicBezTo>
                <a:cubicBezTo>
                  <a:pt x="1178961" y="329587"/>
                  <a:pt x="1169473" y="354441"/>
                  <a:pt x="1169473" y="384653"/>
                </a:cubicBezTo>
                <a:cubicBezTo>
                  <a:pt x="1169473" y="416949"/>
                  <a:pt x="1178515" y="442696"/>
                  <a:pt x="1196597" y="461895"/>
                </a:cubicBezTo>
                <a:cubicBezTo>
                  <a:pt x="1214680" y="481094"/>
                  <a:pt x="1238902" y="490693"/>
                  <a:pt x="1269263" y="490693"/>
                </a:cubicBezTo>
                <a:lnTo>
                  <a:pt x="1356104" y="490693"/>
                </a:lnTo>
                <a:lnTo>
                  <a:pt x="1356104" y="178824"/>
                </a:lnTo>
                <a:close/>
                <a:moveTo>
                  <a:pt x="109445" y="178377"/>
                </a:moveTo>
                <a:lnTo>
                  <a:pt x="109445" y="218114"/>
                </a:lnTo>
                <a:lnTo>
                  <a:pt x="216378" y="218114"/>
                </a:lnTo>
                <a:lnTo>
                  <a:pt x="216378" y="490693"/>
                </a:lnTo>
                <a:lnTo>
                  <a:pt x="261250" y="490693"/>
                </a:lnTo>
                <a:lnTo>
                  <a:pt x="261250" y="218114"/>
                </a:lnTo>
                <a:lnTo>
                  <a:pt x="369969" y="218114"/>
                </a:lnTo>
                <a:lnTo>
                  <a:pt x="369969" y="178377"/>
                </a:lnTo>
                <a:close/>
                <a:moveTo>
                  <a:pt x="4083454" y="174805"/>
                </a:moveTo>
                <a:cubicBezTo>
                  <a:pt x="4063808" y="174805"/>
                  <a:pt x="4046954" y="182917"/>
                  <a:pt x="4032889" y="199139"/>
                </a:cubicBezTo>
                <a:cubicBezTo>
                  <a:pt x="4018825" y="215361"/>
                  <a:pt x="4011793" y="239992"/>
                  <a:pt x="4011793" y="273032"/>
                </a:cubicBezTo>
                <a:lnTo>
                  <a:pt x="4011793" y="285310"/>
                </a:lnTo>
                <a:lnTo>
                  <a:pt x="3982325" y="285310"/>
                </a:lnTo>
                <a:lnTo>
                  <a:pt x="3982325" y="321922"/>
                </a:lnTo>
                <a:lnTo>
                  <a:pt x="4011793" y="321922"/>
                </a:lnTo>
                <a:lnTo>
                  <a:pt x="4011793" y="490693"/>
                </a:lnTo>
                <a:lnTo>
                  <a:pt x="4052423" y="490693"/>
                </a:lnTo>
                <a:lnTo>
                  <a:pt x="4052423" y="321922"/>
                </a:lnTo>
                <a:lnTo>
                  <a:pt x="4089035" y="321922"/>
                </a:lnTo>
                <a:lnTo>
                  <a:pt x="4089035" y="285310"/>
                </a:lnTo>
                <a:lnTo>
                  <a:pt x="4052423" y="285310"/>
                </a:lnTo>
                <a:lnTo>
                  <a:pt x="4052423" y="273032"/>
                </a:lnTo>
                <a:cubicBezTo>
                  <a:pt x="4052423" y="251303"/>
                  <a:pt x="4055511" y="236197"/>
                  <a:pt x="4061688" y="227714"/>
                </a:cubicBezTo>
                <a:cubicBezTo>
                  <a:pt x="4067864" y="219231"/>
                  <a:pt x="4078915" y="214989"/>
                  <a:pt x="4094839" y="214989"/>
                </a:cubicBezTo>
                <a:cubicBezTo>
                  <a:pt x="4100792" y="214989"/>
                  <a:pt x="4107043" y="216180"/>
                  <a:pt x="4113591" y="218561"/>
                </a:cubicBezTo>
                <a:lnTo>
                  <a:pt x="4113591" y="178824"/>
                </a:lnTo>
                <a:cubicBezTo>
                  <a:pt x="4101983" y="176145"/>
                  <a:pt x="4091937" y="174805"/>
                  <a:pt x="4083454" y="174805"/>
                </a:cubicBezTo>
                <a:close/>
                <a:moveTo>
                  <a:pt x="1959155" y="174805"/>
                </a:moveTo>
                <a:cubicBezTo>
                  <a:pt x="1911679" y="174805"/>
                  <a:pt x="1871756" y="190284"/>
                  <a:pt x="1839386" y="221240"/>
                </a:cubicBezTo>
                <a:cubicBezTo>
                  <a:pt x="1807016" y="252196"/>
                  <a:pt x="1790831" y="290370"/>
                  <a:pt x="1790831" y="335763"/>
                </a:cubicBezTo>
                <a:cubicBezTo>
                  <a:pt x="1790831" y="364338"/>
                  <a:pt x="1797900" y="390904"/>
                  <a:pt x="1812039" y="415461"/>
                </a:cubicBezTo>
                <a:cubicBezTo>
                  <a:pt x="1826178" y="440017"/>
                  <a:pt x="1845376" y="459290"/>
                  <a:pt x="1869635" y="473280"/>
                </a:cubicBezTo>
                <a:cubicBezTo>
                  <a:pt x="1893894" y="487270"/>
                  <a:pt x="1923437" y="494265"/>
                  <a:pt x="1958262" y="494265"/>
                </a:cubicBezTo>
                <a:cubicBezTo>
                  <a:pt x="2001125" y="494265"/>
                  <a:pt x="2038927" y="485335"/>
                  <a:pt x="2071670" y="467476"/>
                </a:cubicBezTo>
                <a:lnTo>
                  <a:pt x="2071670" y="418363"/>
                </a:lnTo>
                <a:cubicBezTo>
                  <a:pt x="2035653" y="441580"/>
                  <a:pt x="1998744" y="453188"/>
                  <a:pt x="1960941" y="453188"/>
                </a:cubicBezTo>
                <a:cubicBezTo>
                  <a:pt x="1924776" y="453188"/>
                  <a:pt x="1895085" y="442175"/>
                  <a:pt x="1871868" y="420149"/>
                </a:cubicBezTo>
                <a:cubicBezTo>
                  <a:pt x="1848651" y="398122"/>
                  <a:pt x="1837042" y="369994"/>
                  <a:pt x="1837042" y="335763"/>
                </a:cubicBezTo>
                <a:cubicBezTo>
                  <a:pt x="1837042" y="301830"/>
                  <a:pt x="1848837" y="273590"/>
                  <a:pt x="1872426" y="251043"/>
                </a:cubicBezTo>
                <a:cubicBezTo>
                  <a:pt x="1896015" y="228495"/>
                  <a:pt x="1925669" y="217221"/>
                  <a:pt x="1961388" y="217221"/>
                </a:cubicBezTo>
                <a:cubicBezTo>
                  <a:pt x="1996214" y="217221"/>
                  <a:pt x="2031858" y="227639"/>
                  <a:pt x="2068321" y="248475"/>
                </a:cubicBezTo>
                <a:lnTo>
                  <a:pt x="2068321" y="200478"/>
                </a:lnTo>
                <a:cubicBezTo>
                  <a:pt x="2028286" y="183363"/>
                  <a:pt x="1991898" y="174805"/>
                  <a:pt x="1959155" y="174805"/>
                </a:cubicBezTo>
                <a:close/>
                <a:moveTo>
                  <a:pt x="892355" y="174805"/>
                </a:moveTo>
                <a:cubicBezTo>
                  <a:pt x="844879" y="174805"/>
                  <a:pt x="804956" y="190284"/>
                  <a:pt x="772586" y="221240"/>
                </a:cubicBezTo>
                <a:cubicBezTo>
                  <a:pt x="740216" y="252196"/>
                  <a:pt x="724031" y="290370"/>
                  <a:pt x="724031" y="335763"/>
                </a:cubicBezTo>
                <a:cubicBezTo>
                  <a:pt x="724031" y="364338"/>
                  <a:pt x="731100" y="390904"/>
                  <a:pt x="745239" y="415461"/>
                </a:cubicBezTo>
                <a:cubicBezTo>
                  <a:pt x="759378" y="440017"/>
                  <a:pt x="778576" y="459290"/>
                  <a:pt x="802835" y="473280"/>
                </a:cubicBezTo>
                <a:cubicBezTo>
                  <a:pt x="827094" y="487270"/>
                  <a:pt x="856637" y="494265"/>
                  <a:pt x="891463" y="494265"/>
                </a:cubicBezTo>
                <a:cubicBezTo>
                  <a:pt x="934325" y="494265"/>
                  <a:pt x="972127" y="485335"/>
                  <a:pt x="1004870" y="467476"/>
                </a:cubicBezTo>
                <a:lnTo>
                  <a:pt x="1004870" y="418363"/>
                </a:lnTo>
                <a:cubicBezTo>
                  <a:pt x="968853" y="441580"/>
                  <a:pt x="931944" y="453188"/>
                  <a:pt x="894141" y="453188"/>
                </a:cubicBezTo>
                <a:cubicBezTo>
                  <a:pt x="857976" y="453188"/>
                  <a:pt x="828285" y="442175"/>
                  <a:pt x="805068" y="420149"/>
                </a:cubicBezTo>
                <a:cubicBezTo>
                  <a:pt x="781851" y="398122"/>
                  <a:pt x="770242" y="369994"/>
                  <a:pt x="770242" y="335763"/>
                </a:cubicBezTo>
                <a:cubicBezTo>
                  <a:pt x="770242" y="301830"/>
                  <a:pt x="782037" y="273590"/>
                  <a:pt x="805626" y="251043"/>
                </a:cubicBezTo>
                <a:cubicBezTo>
                  <a:pt x="829215" y="228495"/>
                  <a:pt x="858869" y="217221"/>
                  <a:pt x="894588" y="217221"/>
                </a:cubicBezTo>
                <a:cubicBezTo>
                  <a:pt x="929414" y="217221"/>
                  <a:pt x="965058" y="227639"/>
                  <a:pt x="1001521" y="248475"/>
                </a:cubicBezTo>
                <a:lnTo>
                  <a:pt x="1001521" y="200478"/>
                </a:lnTo>
                <a:cubicBezTo>
                  <a:pt x="961486" y="183363"/>
                  <a:pt x="925098" y="174805"/>
                  <a:pt x="892355" y="174805"/>
                </a:cubicBezTo>
                <a:close/>
                <a:moveTo>
                  <a:pt x="568505" y="174805"/>
                </a:moveTo>
                <a:cubicBezTo>
                  <a:pt x="521030" y="174805"/>
                  <a:pt x="481106" y="190284"/>
                  <a:pt x="448736" y="221240"/>
                </a:cubicBezTo>
                <a:cubicBezTo>
                  <a:pt x="416366" y="252196"/>
                  <a:pt x="400181" y="290370"/>
                  <a:pt x="400181" y="335763"/>
                </a:cubicBezTo>
                <a:cubicBezTo>
                  <a:pt x="400181" y="364338"/>
                  <a:pt x="407250" y="390904"/>
                  <a:pt x="421389" y="415461"/>
                </a:cubicBezTo>
                <a:cubicBezTo>
                  <a:pt x="435528" y="440017"/>
                  <a:pt x="454726" y="459290"/>
                  <a:pt x="478985" y="473280"/>
                </a:cubicBezTo>
                <a:cubicBezTo>
                  <a:pt x="503244" y="487270"/>
                  <a:pt x="532787" y="494265"/>
                  <a:pt x="567613" y="494265"/>
                </a:cubicBezTo>
                <a:cubicBezTo>
                  <a:pt x="610475" y="494265"/>
                  <a:pt x="648277" y="485335"/>
                  <a:pt x="681020" y="467476"/>
                </a:cubicBezTo>
                <a:lnTo>
                  <a:pt x="681020" y="418363"/>
                </a:lnTo>
                <a:cubicBezTo>
                  <a:pt x="645003" y="441580"/>
                  <a:pt x="608094" y="453188"/>
                  <a:pt x="570291" y="453188"/>
                </a:cubicBezTo>
                <a:cubicBezTo>
                  <a:pt x="534126" y="453188"/>
                  <a:pt x="504435" y="442175"/>
                  <a:pt x="481218" y="420149"/>
                </a:cubicBezTo>
                <a:cubicBezTo>
                  <a:pt x="458001" y="398122"/>
                  <a:pt x="446392" y="369994"/>
                  <a:pt x="446392" y="335763"/>
                </a:cubicBezTo>
                <a:cubicBezTo>
                  <a:pt x="446392" y="301830"/>
                  <a:pt x="458187" y="273590"/>
                  <a:pt x="481776" y="251043"/>
                </a:cubicBezTo>
                <a:cubicBezTo>
                  <a:pt x="505365" y="228495"/>
                  <a:pt x="535019" y="217221"/>
                  <a:pt x="570738" y="217221"/>
                </a:cubicBezTo>
                <a:cubicBezTo>
                  <a:pt x="605564" y="217221"/>
                  <a:pt x="641208" y="227639"/>
                  <a:pt x="677671" y="248475"/>
                </a:cubicBezTo>
                <a:lnTo>
                  <a:pt x="677671" y="200478"/>
                </a:lnTo>
                <a:cubicBezTo>
                  <a:pt x="637636" y="183363"/>
                  <a:pt x="601248" y="174805"/>
                  <a:pt x="568505" y="174805"/>
                </a:cubicBezTo>
                <a:close/>
                <a:moveTo>
                  <a:pt x="4975902" y="173912"/>
                </a:moveTo>
                <a:lnTo>
                  <a:pt x="4945764" y="240885"/>
                </a:lnTo>
                <a:lnTo>
                  <a:pt x="4970767" y="240885"/>
                </a:lnTo>
                <a:lnTo>
                  <a:pt x="5021220" y="173912"/>
                </a:lnTo>
                <a:close/>
                <a:moveTo>
                  <a:pt x="0" y="0"/>
                </a:moveTo>
                <a:lnTo>
                  <a:pt x="5810250" y="0"/>
                </a:lnTo>
                <a:lnTo>
                  <a:pt x="5810250" y="707280"/>
                </a:lnTo>
                <a:lnTo>
                  <a:pt x="0" y="707280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Segredo Escola">
            <a:extLst>
              <a:ext uri="{FF2B5EF4-FFF2-40B4-BE49-F238E27FC236}">
                <a16:creationId xmlns:a16="http://schemas.microsoft.com/office/drawing/2014/main" id="{F49866A6-A20E-4BED-B62F-79E7CB72C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974272"/>
            <a:ext cx="5810250" cy="381000"/>
          </a:xfrm>
          <a:prstGeom prst="rect">
            <a:avLst/>
          </a:prstGeom>
        </p:spPr>
      </p:pic>
      <p:sp>
        <p:nvSpPr>
          <p:cNvPr id="5" name="Escola">
            <a:extLst>
              <a:ext uri="{FF2B5EF4-FFF2-40B4-BE49-F238E27FC236}">
                <a16:creationId xmlns:a16="http://schemas.microsoft.com/office/drawing/2014/main" id="{7E4B8375-34F5-47EC-855B-399EC908470F}"/>
              </a:ext>
            </a:extLst>
          </p:cNvPr>
          <p:cNvSpPr txBox="1"/>
          <p:nvPr/>
        </p:nvSpPr>
        <p:spPr>
          <a:xfrm>
            <a:off x="3498850" y="917282"/>
            <a:ext cx="519430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Etec</a:t>
            </a:r>
            <a:r>
              <a:rPr lang="pt-BR" sz="2800" dirty="0">
                <a:solidFill>
                  <a:schemeClr val="accent6"/>
                </a:solidFill>
                <a:latin typeface="Gill Sans MT" panose="020B0502020104020203" pitchFamily="34" charset="0"/>
              </a:rPr>
              <a:t> Professor </a:t>
            </a:r>
            <a:r>
              <a:rPr lang="pt-BR" sz="28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Basilides</a:t>
            </a:r>
            <a:r>
              <a:rPr lang="pt-BR" sz="2800" dirty="0">
                <a:solidFill>
                  <a:schemeClr val="accent6"/>
                </a:solidFill>
                <a:latin typeface="Gill Sans MT" panose="020B0502020104020203" pitchFamily="34" charset="0"/>
              </a:rPr>
              <a:t> de Godoy</a:t>
            </a:r>
          </a:p>
        </p:txBody>
      </p:sp>
      <p:sp>
        <p:nvSpPr>
          <p:cNvPr id="10" name="Ano">
            <a:extLst>
              <a:ext uri="{FF2B5EF4-FFF2-40B4-BE49-F238E27FC236}">
                <a16:creationId xmlns:a16="http://schemas.microsoft.com/office/drawing/2014/main" id="{E03A8222-F452-4CA9-8850-0A4B68950502}"/>
              </a:ext>
            </a:extLst>
          </p:cNvPr>
          <p:cNvSpPr txBox="1"/>
          <p:nvPr/>
        </p:nvSpPr>
        <p:spPr>
          <a:xfrm>
            <a:off x="4724400" y="4960489"/>
            <a:ext cx="274320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º Ano 201</a:t>
            </a:r>
          </a:p>
          <a:p>
            <a:pPr algn="ctr"/>
            <a:endParaRPr lang="pt-BR" sz="3200" u="sng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Logo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FA54A8F8-8D5C-49D6-8539-5527DBA907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9" y="6001495"/>
            <a:ext cx="820293" cy="82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6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0.9944 -1.85185E-6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1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1.2444 7.40741E-7 " pathEditMode="relative" rAng="0" ptsTypes="AA">
                                      <p:cBhvr>
                                        <p:cTn id="25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227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1.48148E-6 L 3.125E-6 0.146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11022E-16 -1.48148E-6 L 1.11022E-16 -0.141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7" grpId="0" animBg="1"/>
      <p:bldP spid="17" grpId="1" animBg="1"/>
      <p:bldP spid="26" grpId="0"/>
      <p:bldP spid="26" grpId="1"/>
      <p:bldP spid="22" grpId="0"/>
      <p:bldP spid="22" grpId="1"/>
      <p:bldP spid="9" grpId="0" animBg="1"/>
      <p:bldP spid="5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ndo">
            <a:extLst>
              <a:ext uri="{FF2B5EF4-FFF2-40B4-BE49-F238E27FC236}">
                <a16:creationId xmlns:a16="http://schemas.microsoft.com/office/drawing/2014/main" id="{F9794849-A490-49D1-BA4E-3DDF5B77570E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itulo">
            <a:extLst>
              <a:ext uri="{FF2B5EF4-FFF2-40B4-BE49-F238E27FC236}">
                <a16:creationId xmlns:a16="http://schemas.microsoft.com/office/drawing/2014/main" id="{98D9157B-4EAA-4CCA-A37C-6EC053C99697}"/>
              </a:ext>
            </a:extLst>
          </p:cNvPr>
          <p:cNvSpPr txBox="1"/>
          <p:nvPr/>
        </p:nvSpPr>
        <p:spPr>
          <a:xfrm>
            <a:off x="3498850" y="24930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Integrantes</a:t>
            </a:r>
          </a:p>
        </p:txBody>
      </p:sp>
      <p:sp>
        <p:nvSpPr>
          <p:cNvPr id="25" name="Claro">
            <a:extLst>
              <a:ext uri="{FF2B5EF4-FFF2-40B4-BE49-F238E27FC236}">
                <a16:creationId xmlns:a16="http://schemas.microsoft.com/office/drawing/2014/main" id="{FEE42C55-1CC0-4519-A885-22DB6BDB22A2}"/>
              </a:ext>
            </a:extLst>
          </p:cNvPr>
          <p:cNvSpPr/>
          <p:nvPr/>
        </p:nvSpPr>
        <p:spPr>
          <a:xfrm>
            <a:off x="957183" y="4397261"/>
            <a:ext cx="1492478" cy="1492478"/>
          </a:xfrm>
          <a:prstGeom prst="diamond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446" t="-596" r="-446" b="-327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Borda Claro">
            <a:extLst>
              <a:ext uri="{FF2B5EF4-FFF2-40B4-BE49-F238E27FC236}">
                <a16:creationId xmlns:a16="http://schemas.microsoft.com/office/drawing/2014/main" id="{3714318B-5D77-4996-B7C7-05601BEF1952}"/>
              </a:ext>
            </a:extLst>
          </p:cNvPr>
          <p:cNvSpPr/>
          <p:nvPr/>
        </p:nvSpPr>
        <p:spPr>
          <a:xfrm>
            <a:off x="848912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Nome Claro">
            <a:extLst>
              <a:ext uri="{FF2B5EF4-FFF2-40B4-BE49-F238E27FC236}">
                <a16:creationId xmlns:a16="http://schemas.microsoft.com/office/drawing/2014/main" id="{6ACDAC59-D870-405E-A9E4-37CBC9DBA88C}"/>
              </a:ext>
            </a:extLst>
          </p:cNvPr>
          <p:cNvSpPr/>
          <p:nvPr/>
        </p:nvSpPr>
        <p:spPr>
          <a:xfrm>
            <a:off x="997940" y="5981659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Lucas Claro</a:t>
            </a:r>
          </a:p>
        </p:txBody>
      </p:sp>
      <p:sp>
        <p:nvSpPr>
          <p:cNvPr id="54" name="Cargo Claro">
            <a:extLst>
              <a:ext uri="{FF2B5EF4-FFF2-40B4-BE49-F238E27FC236}">
                <a16:creationId xmlns:a16="http://schemas.microsoft.com/office/drawing/2014/main" id="{4EDDE389-BA5C-49CA-B338-9444F230D8E0}"/>
              </a:ext>
            </a:extLst>
          </p:cNvPr>
          <p:cNvSpPr/>
          <p:nvPr/>
        </p:nvSpPr>
        <p:spPr>
          <a:xfrm>
            <a:off x="165544" y="6205522"/>
            <a:ext cx="30757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Banco de Dados </a:t>
            </a:r>
          </a:p>
        </p:txBody>
      </p:sp>
      <p:sp>
        <p:nvSpPr>
          <p:cNvPr id="35" name="Arthur">
            <a:extLst>
              <a:ext uri="{FF2B5EF4-FFF2-40B4-BE49-F238E27FC236}">
                <a16:creationId xmlns:a16="http://schemas.microsoft.com/office/drawing/2014/main" id="{E85478C5-05B6-4A9C-AE5C-6FE5C4D6FF97}"/>
              </a:ext>
            </a:extLst>
          </p:cNvPr>
          <p:cNvSpPr/>
          <p:nvPr/>
        </p:nvSpPr>
        <p:spPr>
          <a:xfrm>
            <a:off x="2526003" y="1366523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Borda Arthur">
            <a:extLst>
              <a:ext uri="{FF2B5EF4-FFF2-40B4-BE49-F238E27FC236}">
                <a16:creationId xmlns:a16="http://schemas.microsoft.com/office/drawing/2014/main" id="{4BFB2BFD-64C6-447D-8EB3-4F2FAB1A1B14}"/>
              </a:ext>
            </a:extLst>
          </p:cNvPr>
          <p:cNvSpPr/>
          <p:nvPr/>
        </p:nvSpPr>
        <p:spPr>
          <a:xfrm>
            <a:off x="2417732" y="1263249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Nome Arthur">
            <a:extLst>
              <a:ext uri="{FF2B5EF4-FFF2-40B4-BE49-F238E27FC236}">
                <a16:creationId xmlns:a16="http://schemas.microsoft.com/office/drawing/2014/main" id="{86ECFBA0-990F-441C-BA00-B2B741814357}"/>
              </a:ext>
            </a:extLst>
          </p:cNvPr>
          <p:cNvSpPr/>
          <p:nvPr/>
        </p:nvSpPr>
        <p:spPr>
          <a:xfrm>
            <a:off x="2315570" y="2991921"/>
            <a:ext cx="1913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Arthur </a:t>
            </a:r>
            <a:r>
              <a:rPr lang="pt-BR" sz="20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Bertucci</a:t>
            </a:r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48" name="Cargo Arthur">
            <a:extLst>
              <a:ext uri="{FF2B5EF4-FFF2-40B4-BE49-F238E27FC236}">
                <a16:creationId xmlns:a16="http://schemas.microsoft.com/office/drawing/2014/main" id="{5B855DAC-A249-47D2-ACA4-E01733D7E2FB}"/>
              </a:ext>
            </a:extLst>
          </p:cNvPr>
          <p:cNvSpPr/>
          <p:nvPr/>
        </p:nvSpPr>
        <p:spPr>
          <a:xfrm>
            <a:off x="1861439" y="3251101"/>
            <a:ext cx="2821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Infraestrutura</a:t>
            </a:r>
          </a:p>
        </p:txBody>
      </p:sp>
      <p:sp>
        <p:nvSpPr>
          <p:cNvPr id="37" name="Leoncio">
            <a:extLst>
              <a:ext uri="{FF2B5EF4-FFF2-40B4-BE49-F238E27FC236}">
                <a16:creationId xmlns:a16="http://schemas.microsoft.com/office/drawing/2014/main" id="{FF7BBE41-DF70-47C2-A289-11E96EF93061}"/>
              </a:ext>
            </a:extLst>
          </p:cNvPr>
          <p:cNvSpPr/>
          <p:nvPr/>
        </p:nvSpPr>
        <p:spPr>
          <a:xfrm>
            <a:off x="5359284" y="1366523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Borda Leoncio">
            <a:extLst>
              <a:ext uri="{FF2B5EF4-FFF2-40B4-BE49-F238E27FC236}">
                <a16:creationId xmlns:a16="http://schemas.microsoft.com/office/drawing/2014/main" id="{E87BDF99-E56E-4E17-8944-B62328A985A8}"/>
              </a:ext>
            </a:extLst>
          </p:cNvPr>
          <p:cNvSpPr/>
          <p:nvPr/>
        </p:nvSpPr>
        <p:spPr>
          <a:xfrm>
            <a:off x="5251014" y="1263249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Faixa Lider">
            <a:extLst>
              <a:ext uri="{FF2B5EF4-FFF2-40B4-BE49-F238E27FC236}">
                <a16:creationId xmlns:a16="http://schemas.microsoft.com/office/drawing/2014/main" id="{0E177877-E0B3-4785-A746-64F24BF9E1CE}"/>
              </a:ext>
            </a:extLst>
          </p:cNvPr>
          <p:cNvSpPr/>
          <p:nvPr/>
        </p:nvSpPr>
        <p:spPr>
          <a:xfrm>
            <a:off x="5251013" y="1263249"/>
            <a:ext cx="1709021" cy="1699026"/>
          </a:xfrm>
          <a:prstGeom prst="diamond">
            <a:avLst/>
          </a:prstGeom>
          <a:noFill/>
          <a:ln w="762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Nome Leoncio">
            <a:extLst>
              <a:ext uri="{FF2B5EF4-FFF2-40B4-BE49-F238E27FC236}">
                <a16:creationId xmlns:a16="http://schemas.microsoft.com/office/drawing/2014/main" id="{AFC374AC-3DED-46C1-A6BE-E79B4751A2B5}"/>
              </a:ext>
            </a:extLst>
          </p:cNvPr>
          <p:cNvSpPr/>
          <p:nvPr/>
        </p:nvSpPr>
        <p:spPr>
          <a:xfrm>
            <a:off x="5277411" y="2985815"/>
            <a:ext cx="1656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Lucas Leôncio</a:t>
            </a:r>
          </a:p>
        </p:txBody>
      </p:sp>
      <p:sp>
        <p:nvSpPr>
          <p:cNvPr id="50" name="Cargo Leoncio">
            <a:extLst>
              <a:ext uri="{FF2B5EF4-FFF2-40B4-BE49-F238E27FC236}">
                <a16:creationId xmlns:a16="http://schemas.microsoft.com/office/drawing/2014/main" id="{BF196676-E1CB-44D0-A304-1490D5B9F5F1}"/>
              </a:ext>
            </a:extLst>
          </p:cNvPr>
          <p:cNvSpPr/>
          <p:nvPr/>
        </p:nvSpPr>
        <p:spPr>
          <a:xfrm>
            <a:off x="4964828" y="3251101"/>
            <a:ext cx="22813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Líder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Sistemas</a:t>
            </a:r>
          </a:p>
        </p:txBody>
      </p:sp>
      <p:sp>
        <p:nvSpPr>
          <p:cNvPr id="39" name="Rick">
            <a:extLst>
              <a:ext uri="{FF2B5EF4-FFF2-40B4-BE49-F238E27FC236}">
                <a16:creationId xmlns:a16="http://schemas.microsoft.com/office/drawing/2014/main" id="{CC76E951-4ABB-47AA-A00A-55DA1899C7F0}"/>
              </a:ext>
            </a:extLst>
          </p:cNvPr>
          <p:cNvSpPr/>
          <p:nvPr/>
        </p:nvSpPr>
        <p:spPr>
          <a:xfrm>
            <a:off x="8204094" y="1366523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Borda Rick">
            <a:extLst>
              <a:ext uri="{FF2B5EF4-FFF2-40B4-BE49-F238E27FC236}">
                <a16:creationId xmlns:a16="http://schemas.microsoft.com/office/drawing/2014/main" id="{8B2E5E6C-0026-4EF9-ACAB-B15B74A79DF3}"/>
              </a:ext>
            </a:extLst>
          </p:cNvPr>
          <p:cNvSpPr/>
          <p:nvPr/>
        </p:nvSpPr>
        <p:spPr>
          <a:xfrm>
            <a:off x="8095823" y="1263249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Nome Rick">
            <a:extLst>
              <a:ext uri="{FF2B5EF4-FFF2-40B4-BE49-F238E27FC236}">
                <a16:creationId xmlns:a16="http://schemas.microsoft.com/office/drawing/2014/main" id="{C0559ECC-193C-4AA8-830F-B9A7F64B6D8E}"/>
              </a:ext>
            </a:extLst>
          </p:cNvPr>
          <p:cNvSpPr/>
          <p:nvPr/>
        </p:nvSpPr>
        <p:spPr>
          <a:xfrm>
            <a:off x="7915434" y="2991921"/>
            <a:ext cx="20697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Henrique </a:t>
            </a:r>
            <a:r>
              <a:rPr lang="pt-BR" sz="20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Panisi</a:t>
            </a:r>
            <a:endParaRPr lang="pt-BR" sz="2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52" name="Cargo Rick">
            <a:extLst>
              <a:ext uri="{FF2B5EF4-FFF2-40B4-BE49-F238E27FC236}">
                <a16:creationId xmlns:a16="http://schemas.microsoft.com/office/drawing/2014/main" id="{5A4EAFE1-C070-48E7-B97C-38080756F964}"/>
              </a:ext>
            </a:extLst>
          </p:cNvPr>
          <p:cNvSpPr/>
          <p:nvPr/>
        </p:nvSpPr>
        <p:spPr>
          <a:xfrm>
            <a:off x="7684472" y="3251101"/>
            <a:ext cx="2531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Mobile</a:t>
            </a:r>
          </a:p>
        </p:txBody>
      </p:sp>
      <p:sp>
        <p:nvSpPr>
          <p:cNvPr id="41" name="Mateus">
            <a:extLst>
              <a:ext uri="{FF2B5EF4-FFF2-40B4-BE49-F238E27FC236}">
                <a16:creationId xmlns:a16="http://schemas.microsoft.com/office/drawing/2014/main" id="{6332F0D2-7EB3-4516-AB42-A499C673887F}"/>
              </a:ext>
            </a:extLst>
          </p:cNvPr>
          <p:cNvSpPr/>
          <p:nvPr/>
        </p:nvSpPr>
        <p:spPr>
          <a:xfrm>
            <a:off x="3934684" y="4397261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Borda Mateus">
            <a:extLst>
              <a:ext uri="{FF2B5EF4-FFF2-40B4-BE49-F238E27FC236}">
                <a16:creationId xmlns:a16="http://schemas.microsoft.com/office/drawing/2014/main" id="{63338D99-EAEE-487D-9205-FD9875B5CAE2}"/>
              </a:ext>
            </a:extLst>
          </p:cNvPr>
          <p:cNvSpPr/>
          <p:nvPr/>
        </p:nvSpPr>
        <p:spPr>
          <a:xfrm>
            <a:off x="3826413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Nome Mateus">
            <a:extLst>
              <a:ext uri="{FF2B5EF4-FFF2-40B4-BE49-F238E27FC236}">
                <a16:creationId xmlns:a16="http://schemas.microsoft.com/office/drawing/2014/main" id="{F6632649-A57C-4A10-B440-30C6B071C4B4}"/>
              </a:ext>
            </a:extLst>
          </p:cNvPr>
          <p:cNvSpPr/>
          <p:nvPr/>
        </p:nvSpPr>
        <p:spPr>
          <a:xfrm>
            <a:off x="3678656" y="5981659"/>
            <a:ext cx="2146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Mateus de Oliveira</a:t>
            </a:r>
          </a:p>
        </p:txBody>
      </p:sp>
      <p:sp>
        <p:nvSpPr>
          <p:cNvPr id="56" name="Cargo Mateus">
            <a:extLst>
              <a:ext uri="{FF2B5EF4-FFF2-40B4-BE49-F238E27FC236}">
                <a16:creationId xmlns:a16="http://schemas.microsoft.com/office/drawing/2014/main" id="{60897C58-11ED-46AF-A9C0-B8D5129899E4}"/>
              </a:ext>
            </a:extLst>
          </p:cNvPr>
          <p:cNvSpPr/>
          <p:nvPr/>
        </p:nvSpPr>
        <p:spPr>
          <a:xfrm>
            <a:off x="3320898" y="6205522"/>
            <a:ext cx="2861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Front-</a:t>
            </a:r>
            <a:r>
              <a:rPr lang="pt-BR" sz="2000" dirty="0" err="1">
                <a:solidFill>
                  <a:schemeClr val="bg1"/>
                </a:solidFill>
                <a:latin typeface="Gill Sans MT" panose="020B0502020104020203" pitchFamily="34" charset="0"/>
              </a:rPr>
              <a:t>end</a:t>
            </a:r>
            <a:endParaRPr lang="pt-BR" sz="2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3" name="Samuel">
            <a:extLst>
              <a:ext uri="{FF2B5EF4-FFF2-40B4-BE49-F238E27FC236}">
                <a16:creationId xmlns:a16="http://schemas.microsoft.com/office/drawing/2014/main" id="{2C6E28AD-36CA-4451-92D7-F6E9D880E72C}"/>
              </a:ext>
            </a:extLst>
          </p:cNvPr>
          <p:cNvSpPr/>
          <p:nvPr/>
        </p:nvSpPr>
        <p:spPr>
          <a:xfrm>
            <a:off x="6912183" y="4397261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Borda Samuel">
            <a:extLst>
              <a:ext uri="{FF2B5EF4-FFF2-40B4-BE49-F238E27FC236}">
                <a16:creationId xmlns:a16="http://schemas.microsoft.com/office/drawing/2014/main" id="{5EC551EF-9317-4265-AACD-9EA68EEAC0E5}"/>
              </a:ext>
            </a:extLst>
          </p:cNvPr>
          <p:cNvSpPr/>
          <p:nvPr/>
        </p:nvSpPr>
        <p:spPr>
          <a:xfrm>
            <a:off x="6803912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Nome Samuel">
            <a:extLst>
              <a:ext uri="{FF2B5EF4-FFF2-40B4-BE49-F238E27FC236}">
                <a16:creationId xmlns:a16="http://schemas.microsoft.com/office/drawing/2014/main" id="{984AFBB9-2273-4C93-A3FC-206DAC991191}"/>
              </a:ext>
            </a:extLst>
          </p:cNvPr>
          <p:cNvSpPr/>
          <p:nvPr/>
        </p:nvSpPr>
        <p:spPr>
          <a:xfrm>
            <a:off x="6796020" y="5981659"/>
            <a:ext cx="18778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Samuel </a:t>
            </a:r>
            <a:r>
              <a:rPr lang="pt-BR" sz="20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Hiroyuki</a:t>
            </a:r>
            <a:endParaRPr lang="pt-BR" sz="2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58" name="Cargo Samuel">
            <a:extLst>
              <a:ext uri="{FF2B5EF4-FFF2-40B4-BE49-F238E27FC236}">
                <a16:creationId xmlns:a16="http://schemas.microsoft.com/office/drawing/2014/main" id="{32C676BF-7513-4357-9232-EE3DF932C39C}"/>
              </a:ext>
            </a:extLst>
          </p:cNvPr>
          <p:cNvSpPr/>
          <p:nvPr/>
        </p:nvSpPr>
        <p:spPr>
          <a:xfrm>
            <a:off x="6344038" y="6205522"/>
            <a:ext cx="2781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Back-</a:t>
            </a:r>
            <a:r>
              <a:rPr lang="pt-BR" sz="2000" dirty="0" err="1">
                <a:solidFill>
                  <a:schemeClr val="bg1"/>
                </a:solidFill>
                <a:latin typeface="Gill Sans MT" panose="020B0502020104020203" pitchFamily="34" charset="0"/>
              </a:rPr>
              <a:t>end</a:t>
            </a:r>
            <a:endParaRPr lang="pt-BR" sz="2000" dirty="0"/>
          </a:p>
        </p:txBody>
      </p:sp>
      <p:sp>
        <p:nvSpPr>
          <p:cNvPr id="45" name="Vitor">
            <a:extLst>
              <a:ext uri="{FF2B5EF4-FFF2-40B4-BE49-F238E27FC236}">
                <a16:creationId xmlns:a16="http://schemas.microsoft.com/office/drawing/2014/main" id="{16F4BA43-6A50-4388-892A-1979291B9AE3}"/>
              </a:ext>
            </a:extLst>
          </p:cNvPr>
          <p:cNvSpPr/>
          <p:nvPr/>
        </p:nvSpPr>
        <p:spPr>
          <a:xfrm>
            <a:off x="9889682" y="4397261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Borda Vitor">
            <a:extLst>
              <a:ext uri="{FF2B5EF4-FFF2-40B4-BE49-F238E27FC236}">
                <a16:creationId xmlns:a16="http://schemas.microsoft.com/office/drawing/2014/main" id="{80F5A320-214B-4ECB-A6F9-8FD22F50517E}"/>
              </a:ext>
            </a:extLst>
          </p:cNvPr>
          <p:cNvSpPr/>
          <p:nvPr/>
        </p:nvSpPr>
        <p:spPr>
          <a:xfrm>
            <a:off x="9781411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Nome Vitor">
            <a:extLst>
              <a:ext uri="{FF2B5EF4-FFF2-40B4-BE49-F238E27FC236}">
                <a16:creationId xmlns:a16="http://schemas.microsoft.com/office/drawing/2014/main" id="{487BB8CC-E413-451C-86F9-7A5E1DE05176}"/>
              </a:ext>
            </a:extLst>
          </p:cNvPr>
          <p:cNvSpPr/>
          <p:nvPr/>
        </p:nvSpPr>
        <p:spPr>
          <a:xfrm>
            <a:off x="9624715" y="5981659"/>
            <a:ext cx="2022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Vitor Hugo Marin</a:t>
            </a:r>
          </a:p>
        </p:txBody>
      </p:sp>
      <p:sp>
        <p:nvSpPr>
          <p:cNvPr id="60" name="Cargo Vitor">
            <a:extLst>
              <a:ext uri="{FF2B5EF4-FFF2-40B4-BE49-F238E27FC236}">
                <a16:creationId xmlns:a16="http://schemas.microsoft.com/office/drawing/2014/main" id="{32CA3CE7-EEA9-41A8-B1F4-E835CCC5A2F3}"/>
              </a:ext>
            </a:extLst>
          </p:cNvPr>
          <p:cNvSpPr/>
          <p:nvPr/>
        </p:nvSpPr>
        <p:spPr>
          <a:xfrm>
            <a:off x="9370061" y="6205522"/>
            <a:ext cx="2531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Mobile</a:t>
            </a:r>
          </a:p>
        </p:txBody>
      </p:sp>
    </p:spTree>
    <p:extLst>
      <p:ext uri="{BB962C8B-B14F-4D97-AF65-F5344CB8AC3E}">
        <p14:creationId xmlns:p14="http://schemas.microsoft.com/office/powerpoint/2010/main" val="10328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8 L 0 -4.0740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6" dur="2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2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2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5" dur="2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8" dur="2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1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500"/>
                            </p:stCondLst>
                            <p:childTnLst>
                              <p:par>
                                <p:cTn id="96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5" grpId="0" animBg="1"/>
      <p:bldP spid="26" grpId="0" animBg="1"/>
      <p:bldP spid="53" grpId="0"/>
      <p:bldP spid="54" grpId="0"/>
      <p:bldP spid="35" grpId="0" animBg="1"/>
      <p:bldP spid="36" grpId="0" animBg="1"/>
      <p:bldP spid="47" grpId="0"/>
      <p:bldP spid="48" grpId="0"/>
      <p:bldP spid="37" grpId="0" animBg="1"/>
      <p:bldP spid="38" grpId="0" animBg="1"/>
      <p:bldP spid="63" grpId="0" animBg="1"/>
      <p:bldP spid="49" grpId="0"/>
      <p:bldP spid="50" grpId="0"/>
      <p:bldP spid="39" grpId="0" animBg="1"/>
      <p:bldP spid="40" grpId="0" animBg="1"/>
      <p:bldP spid="51" grpId="0"/>
      <p:bldP spid="52" grpId="0"/>
      <p:bldP spid="41" grpId="0" animBg="1"/>
      <p:bldP spid="42" grpId="0" animBg="1"/>
      <p:bldP spid="55" grpId="0"/>
      <p:bldP spid="56" grpId="0"/>
      <p:bldP spid="43" grpId="0" animBg="1"/>
      <p:bldP spid="44" grpId="0" animBg="1"/>
      <p:bldP spid="57" grpId="0"/>
      <p:bldP spid="58" grpId="0"/>
      <p:bldP spid="45" grpId="0" animBg="1"/>
      <p:bldP spid="46" grpId="0" animBg="1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id="{649B9AC2-F566-4500-88E6-A36BAE3813EB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3" name="VidroVerde">
            <a:extLst>
              <a:ext uri="{FF2B5EF4-FFF2-40B4-BE49-F238E27FC236}">
                <a16:creationId xmlns:a16="http://schemas.microsoft.com/office/drawing/2014/main" id="{0D1BD859-E516-43A9-AE0B-C8269D6F6D3B}"/>
              </a:ext>
            </a:extLst>
          </p:cNvPr>
          <p:cNvSpPr/>
          <p:nvPr/>
        </p:nvSpPr>
        <p:spPr>
          <a:xfrm>
            <a:off x="7515950" y="-16588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>
                  <a:alpha val="49000"/>
                </a:srgbClr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undoFake">
            <a:extLst>
              <a:ext uri="{FF2B5EF4-FFF2-40B4-BE49-F238E27FC236}">
                <a16:creationId xmlns:a16="http://schemas.microsoft.com/office/drawing/2014/main" id="{6EF421BC-C763-44BB-98FF-950BE0C31476}"/>
              </a:ext>
            </a:extLst>
          </p:cNvPr>
          <p:cNvSpPr/>
          <p:nvPr/>
        </p:nvSpPr>
        <p:spPr>
          <a:xfrm>
            <a:off x="0" y="3628"/>
            <a:ext cx="12192000" cy="6854372"/>
          </a:xfrm>
          <a:custGeom>
            <a:avLst/>
            <a:gdLst>
              <a:gd name="connsiteX0" fmla="*/ 0 w 12192000"/>
              <a:gd name="connsiteY0" fmla="*/ 0 h 6854372"/>
              <a:gd name="connsiteX1" fmla="*/ 9121981 w 12192000"/>
              <a:gd name="connsiteY1" fmla="*/ 0 h 6854372"/>
              <a:gd name="connsiteX2" fmla="*/ 12192000 w 12192000"/>
              <a:gd name="connsiteY2" fmla="*/ 3070019 h 6854372"/>
              <a:gd name="connsiteX3" fmla="*/ 12192000 w 12192000"/>
              <a:gd name="connsiteY3" fmla="*/ 6854371 h 6854372"/>
              <a:gd name="connsiteX4" fmla="*/ 12192000 w 12192000"/>
              <a:gd name="connsiteY4" fmla="*/ 6854372 h 6854372"/>
              <a:gd name="connsiteX5" fmla="*/ 0 w 12192000"/>
              <a:gd name="connsiteY5" fmla="*/ 6854372 h 6854372"/>
              <a:gd name="connsiteX6" fmla="*/ 0 w 12192000"/>
              <a:gd name="connsiteY6" fmla="*/ 6854371 h 6854372"/>
              <a:gd name="connsiteX7" fmla="*/ 0 w 12192000"/>
              <a:gd name="connsiteY7" fmla="*/ 1 h 68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2">
                <a:moveTo>
                  <a:pt x="0" y="0"/>
                </a:moveTo>
                <a:lnTo>
                  <a:pt x="9121981" y="0"/>
                </a:lnTo>
                <a:lnTo>
                  <a:pt x="12192000" y="3070019"/>
                </a:lnTo>
                <a:lnTo>
                  <a:pt x="12192000" y="6854371"/>
                </a:lnTo>
                <a:lnTo>
                  <a:pt x="12192000" y="6854372"/>
                </a:lnTo>
                <a:lnTo>
                  <a:pt x="0" y="6854372"/>
                </a:lnTo>
                <a:lnTo>
                  <a:pt x="0" y="6854371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pic>
        <p:nvPicPr>
          <p:cNvPr id="6" name="Logo" descr="https://cdn.discordapp.com/attachments/307246776547540992/483428058221641740/o_cucao_ta_de_pika_dura_uhuuuuuuuuuuuuuuuuuuuuu.png">
            <a:extLst>
              <a:ext uri="{FF2B5EF4-FFF2-40B4-BE49-F238E27FC236}">
                <a16:creationId xmlns:a16="http://schemas.microsoft.com/office/drawing/2014/main" id="{B179DD2A-FF3E-4C0C-994F-974A51DF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811" y="545485"/>
            <a:ext cx="4388378" cy="33517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Cinza">
            <a:extLst>
              <a:ext uri="{FF2B5EF4-FFF2-40B4-BE49-F238E27FC236}">
                <a16:creationId xmlns:a16="http://schemas.microsoft.com/office/drawing/2014/main" id="{2BBFB3B2-B9C2-434C-8BB0-59A2D59EDC7E}"/>
              </a:ext>
            </a:extLst>
          </p:cNvPr>
          <p:cNvSpPr txBox="1"/>
          <p:nvPr/>
        </p:nvSpPr>
        <p:spPr>
          <a:xfrm>
            <a:off x="3816284" y="3628344"/>
            <a:ext cx="455943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2">
                    <a:lumMod val="25000"/>
                  </a:schemeClr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8" name="TextoVerde">
            <a:extLst>
              <a:ext uri="{FF2B5EF4-FFF2-40B4-BE49-F238E27FC236}">
                <a16:creationId xmlns:a16="http://schemas.microsoft.com/office/drawing/2014/main" id="{8F2FFDAD-E9C1-48B6-BD1C-F2DF11E11115}"/>
              </a:ext>
            </a:extLst>
          </p:cNvPr>
          <p:cNvSpPr txBox="1"/>
          <p:nvPr/>
        </p:nvSpPr>
        <p:spPr>
          <a:xfrm>
            <a:off x="3844565" y="3641471"/>
            <a:ext cx="4559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00C000"/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5" name="Cursor">
            <a:extLst>
              <a:ext uri="{FF2B5EF4-FFF2-40B4-BE49-F238E27FC236}">
                <a16:creationId xmlns:a16="http://schemas.microsoft.com/office/drawing/2014/main" id="{F840CC4F-C0D7-4ACD-8CCE-33EA518F8DD5}"/>
              </a:ext>
            </a:extLst>
          </p:cNvPr>
          <p:cNvSpPr/>
          <p:nvPr/>
        </p:nvSpPr>
        <p:spPr>
          <a:xfrm>
            <a:off x="3638550" y="3858659"/>
            <a:ext cx="263261" cy="1182814"/>
          </a:xfrm>
          <a:prstGeom prst="rect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500"/>
    </mc:Choice>
    <mc:Fallback xmlns="">
      <p:transition spd="slow" advClick="0" advTm="85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10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7" presetID="63" presetClass="path" presetSubtype="0" fill="hold" grpId="3" nodeType="afterEffect" p14:presetBounceEnd="8571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3.33333E-6 L 0.38685 3.33333E-6 " pathEditMode="relative" rAng="0" ptsTypes="AA" p14:bounceEnd="8571">
                                          <p:cBhvr>
                                            <p:cTn id="18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3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6" presetID="10" presetClass="exit" presetSubtype="0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8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out)">
                                          <p:cBhvr>
                                            <p:cTn id="32" dur="1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4" presetID="35" presetClass="path" presetSubtype="0" accel="50000" decel="50000" fill="hold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3.33333E-6 L -0.28503 3.33333E-6 " pathEditMode="relative" rAng="0" ptsTypes="AA">
                                          <p:cBhvr>
                                            <p:cTn id="35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5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75E-6 -4.44444E-6 L -0.28437 -4.44444E-6 " pathEditMode="relative" rAng="0" ptsTypes="AA">
                                          <p:cBhvr>
                                            <p:cTn id="37" dur="1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-2.59259E-6 L -0.28437 -2.59259E-6 " pathEditMode="relative" rAng="0" ptsTypes="AA">
                                          <p:cBhvr>
                                            <p:cTn id="3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1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/>
          <p:bldP spid="7" grpId="1"/>
          <p:bldP spid="8" grpId="0"/>
          <p:bldP spid="8" grpId="1"/>
          <p:bldP spid="5" grpId="0" animBg="1"/>
          <p:bldP spid="5" grpId="1" animBg="1"/>
          <p:bldP spid="5" grpId="2" animBg="1"/>
          <p:bldP spid="5" grpId="3" animBg="1"/>
          <p:bldP spid="5" grpId="4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10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7" presetID="63" presetClass="path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4.44444E-6 L 0.38685 4.44444E-6 " pathEditMode="relative" rAng="0" ptsTypes="AA">
                                          <p:cBhvr>
                                            <p:cTn id="18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3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6" presetID="10" presetClass="exit" presetSubtype="0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8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out)">
                                          <p:cBhvr>
                                            <p:cTn id="32" dur="1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4" presetID="35" presetClass="path" presetSubtype="0" accel="50000" decel="50000" fill="hold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3.33333E-6 L -0.28503 3.33333E-6 " pathEditMode="relative" rAng="0" ptsTypes="AA">
                                          <p:cBhvr>
                                            <p:cTn id="35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5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75E-6 -3.33333E-6 L -0.28437 -3.33333E-6 " pathEditMode="relative" rAng="0" ptsTypes="AA">
                                          <p:cBhvr>
                                            <p:cTn id="37" dur="1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-1.48148E-6 L -0.28437 -1.48148E-6 " pathEditMode="relative" rAng="0" ptsTypes="AA">
                                          <p:cBhvr>
                                            <p:cTn id="3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1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/>
          <p:bldP spid="7" grpId="1"/>
          <p:bldP spid="8" grpId="0"/>
          <p:bldP spid="8" grpId="1"/>
          <p:bldP spid="5" grpId="0" animBg="1"/>
          <p:bldP spid="5" grpId="1" animBg="1"/>
          <p:bldP spid="5" grpId="2" animBg="1"/>
          <p:bldP spid="5" grpId="3" animBg="1"/>
          <p:bldP spid="5" grpId="4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id="{649B9AC2-F566-4500-88E6-A36BAE3813EB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35" name="BinD-E">
            <a:extLst>
              <a:ext uri="{FF2B5EF4-FFF2-40B4-BE49-F238E27FC236}">
                <a16:creationId xmlns:a16="http://schemas.microsoft.com/office/drawing/2014/main" id="{5AFBAA50-5ECE-4D3A-821B-7524FB760384}"/>
              </a:ext>
            </a:extLst>
          </p:cNvPr>
          <p:cNvSpPr txBox="1"/>
          <p:nvPr/>
        </p:nvSpPr>
        <p:spPr>
          <a:xfrm>
            <a:off x="9012177" y="-914260"/>
            <a:ext cx="177143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0011101011100101010100001111111101011000011011000110000110100000111000010101010100001011101001110001111111001001111111001101011010010011000100101000110</a:t>
            </a:r>
          </a:p>
          <a:p>
            <a:r>
              <a:rPr lang="pt-BR" dirty="0"/>
              <a:t> 0011111100011111000101110000011100001100100111010011000101100100000000111100101111111101101101111111001100011000111000110010101010011011100000011001110 </a:t>
            </a:r>
          </a:p>
          <a:p>
            <a:endParaRPr lang="pt-BR" dirty="0"/>
          </a:p>
          <a:p>
            <a:r>
              <a:rPr lang="pt-BR" dirty="0"/>
              <a:t>1110010011111110011010110100100110001001010001100001001011101100011011010001100011100101011101100111101010101100001111100111000001011001100101111001110</a:t>
            </a:r>
          </a:p>
          <a:p>
            <a:endParaRPr lang="pt-BR" dirty="0"/>
          </a:p>
          <a:p>
            <a:r>
              <a:rPr lang="pt-BR" dirty="0"/>
              <a:t>0001100011100011001010101001101110000001100111001001001101101000110010000100110101101110100000100111010111001010101000011111111010110000110110001100001</a:t>
            </a:r>
          </a:p>
          <a:p>
            <a:endParaRPr lang="pt-BR" dirty="0"/>
          </a:p>
          <a:p>
            <a:r>
              <a:rPr lang="pt-BR" dirty="0"/>
              <a:t>1010000011100001010101010000101110100111000111111100100111111100110101101001001100010010100011000010010111011000110110100011000111001010111011001111010</a:t>
            </a:r>
          </a:p>
          <a:p>
            <a:endParaRPr lang="pt-BR" dirty="0"/>
          </a:p>
          <a:p>
            <a:r>
              <a:rPr lang="pt-BR" dirty="0"/>
              <a:t>1101100011000011010000011100001010101010000101110100111000111111100100111111100110101101001001100010010100011000010010111011000110110100011000111001010</a:t>
            </a:r>
          </a:p>
          <a:p>
            <a:endParaRPr lang="pt-BR" dirty="0"/>
          </a:p>
          <a:p>
            <a:r>
              <a:rPr lang="pt-BR" dirty="0"/>
              <a:t>1110110011110101010110000111110011100000101100110010111100111001001111010111100111011101011000100101000001111001111110001111100010111000001110000110010</a:t>
            </a:r>
          </a:p>
        </p:txBody>
      </p:sp>
      <p:sp>
        <p:nvSpPr>
          <p:cNvPr id="10" name="BinE-D">
            <a:extLst>
              <a:ext uri="{FF2B5EF4-FFF2-40B4-BE49-F238E27FC236}">
                <a16:creationId xmlns:a16="http://schemas.microsoft.com/office/drawing/2014/main" id="{14659D83-857E-4874-AC38-E8B3BBE3561E}"/>
              </a:ext>
            </a:extLst>
          </p:cNvPr>
          <p:cNvSpPr txBox="1"/>
          <p:nvPr/>
        </p:nvSpPr>
        <p:spPr>
          <a:xfrm>
            <a:off x="-5370175" y="-80136"/>
            <a:ext cx="177143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0011101011100101010100001111111101011000011011000110000110100000111000010101010100001011101001110001111111001001111111001101011010010011000100101000110</a:t>
            </a:r>
          </a:p>
          <a:p>
            <a:r>
              <a:rPr lang="pt-BR" dirty="0"/>
              <a:t> 0011111100011111000101110000011100001100100111010011000101100100000000111100101111111101101101111111001100011000111000110010101010011011100000011001110 </a:t>
            </a:r>
          </a:p>
          <a:p>
            <a:endParaRPr lang="pt-BR" dirty="0"/>
          </a:p>
          <a:p>
            <a:r>
              <a:rPr lang="pt-BR" dirty="0"/>
              <a:t>1110010011111110011010110100100110001001010001100001001011101100011011010001100011100101011101100111101010101100001111100111000001011001100101111001110</a:t>
            </a:r>
          </a:p>
          <a:p>
            <a:endParaRPr lang="pt-BR" dirty="0"/>
          </a:p>
          <a:p>
            <a:r>
              <a:rPr lang="pt-BR" dirty="0"/>
              <a:t>0001100011100011001010101001101110000001100111001001001101101000110010000100110101101110100000100111010111001010101000011111111010110000110110001100001</a:t>
            </a:r>
          </a:p>
          <a:p>
            <a:endParaRPr lang="pt-BR" dirty="0"/>
          </a:p>
          <a:p>
            <a:r>
              <a:rPr lang="pt-BR" dirty="0"/>
              <a:t>1010000011100001010101010000101110100111000111111100100111111100110101101001001100010010100011000010010111011000110110100011000111001010111011001111010</a:t>
            </a:r>
          </a:p>
          <a:p>
            <a:endParaRPr lang="pt-BR" dirty="0"/>
          </a:p>
          <a:p>
            <a:r>
              <a:rPr lang="pt-BR" dirty="0"/>
              <a:t>1101100011000011010000011100001010101010000101110100111000111111100100111111100110101101001001100010010100011000010010111011000110110100011000111001010</a:t>
            </a:r>
          </a:p>
          <a:p>
            <a:endParaRPr lang="pt-BR" dirty="0"/>
          </a:p>
          <a:p>
            <a:r>
              <a:rPr lang="pt-BR" dirty="0"/>
              <a:t>1110110011110101010110000111110011100000101100110010111100111001001111010111100111011101011000100101000001111001111110001111100010111000001110000110010</a:t>
            </a:r>
          </a:p>
          <a:p>
            <a:r>
              <a:rPr lang="pt-BR" dirty="0"/>
              <a:t>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111110011000110001110001100101010100110111000000110</a:t>
            </a:r>
          </a:p>
        </p:txBody>
      </p:sp>
      <p:sp>
        <p:nvSpPr>
          <p:cNvPr id="3" name="VidroVerde">
            <a:extLst>
              <a:ext uri="{FF2B5EF4-FFF2-40B4-BE49-F238E27FC236}">
                <a16:creationId xmlns:a16="http://schemas.microsoft.com/office/drawing/2014/main" id="{0D1BD859-E516-43A9-AE0B-C8269D6F6D3B}"/>
              </a:ext>
            </a:extLst>
          </p:cNvPr>
          <p:cNvSpPr/>
          <p:nvPr/>
        </p:nvSpPr>
        <p:spPr>
          <a:xfrm>
            <a:off x="7515950" y="-31102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>
                  <a:alpha val="49000"/>
                </a:srgbClr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undoFake">
            <a:extLst>
              <a:ext uri="{FF2B5EF4-FFF2-40B4-BE49-F238E27FC236}">
                <a16:creationId xmlns:a16="http://schemas.microsoft.com/office/drawing/2014/main" id="{6EF421BC-C763-44BB-98FF-950BE0C31476}"/>
              </a:ext>
            </a:extLst>
          </p:cNvPr>
          <p:cNvSpPr/>
          <p:nvPr/>
        </p:nvSpPr>
        <p:spPr>
          <a:xfrm>
            <a:off x="1" y="-16277"/>
            <a:ext cx="12208000" cy="6932403"/>
          </a:xfrm>
          <a:custGeom>
            <a:avLst/>
            <a:gdLst>
              <a:gd name="connsiteX0" fmla="*/ 0 w 12192000"/>
              <a:gd name="connsiteY0" fmla="*/ 0 h 6854372"/>
              <a:gd name="connsiteX1" fmla="*/ 9121981 w 12192000"/>
              <a:gd name="connsiteY1" fmla="*/ 0 h 6854372"/>
              <a:gd name="connsiteX2" fmla="*/ 12192000 w 12192000"/>
              <a:gd name="connsiteY2" fmla="*/ 3070019 h 6854372"/>
              <a:gd name="connsiteX3" fmla="*/ 12192000 w 12192000"/>
              <a:gd name="connsiteY3" fmla="*/ 6854371 h 6854372"/>
              <a:gd name="connsiteX4" fmla="*/ 12192000 w 12192000"/>
              <a:gd name="connsiteY4" fmla="*/ 6854372 h 6854372"/>
              <a:gd name="connsiteX5" fmla="*/ 0 w 12192000"/>
              <a:gd name="connsiteY5" fmla="*/ 6854372 h 6854372"/>
              <a:gd name="connsiteX6" fmla="*/ 0 w 12192000"/>
              <a:gd name="connsiteY6" fmla="*/ 6854371 h 6854372"/>
              <a:gd name="connsiteX7" fmla="*/ 0 w 12192000"/>
              <a:gd name="connsiteY7" fmla="*/ 1 h 68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2">
                <a:moveTo>
                  <a:pt x="0" y="0"/>
                </a:moveTo>
                <a:lnTo>
                  <a:pt x="9121981" y="0"/>
                </a:lnTo>
                <a:lnTo>
                  <a:pt x="12192000" y="3070019"/>
                </a:lnTo>
                <a:lnTo>
                  <a:pt x="12192000" y="6854371"/>
                </a:lnTo>
                <a:lnTo>
                  <a:pt x="12192000" y="6854372"/>
                </a:lnTo>
                <a:lnTo>
                  <a:pt x="0" y="6854372"/>
                </a:lnTo>
                <a:lnTo>
                  <a:pt x="0" y="6854371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pic>
        <p:nvPicPr>
          <p:cNvPr id="6" name="Logo" descr="https://cdn.discordapp.com/attachments/307246776547540992/483428058221641740/o_cucao_ta_de_pika_dura_uhuuuuuuuuuuuuuuuuuuuuu.png">
            <a:extLst>
              <a:ext uri="{FF2B5EF4-FFF2-40B4-BE49-F238E27FC236}">
                <a16:creationId xmlns:a16="http://schemas.microsoft.com/office/drawing/2014/main" id="{B179DD2A-FF3E-4C0C-994F-974A51DF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2" y="545485"/>
            <a:ext cx="4388378" cy="33517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Cinza">
            <a:extLst>
              <a:ext uri="{FF2B5EF4-FFF2-40B4-BE49-F238E27FC236}">
                <a16:creationId xmlns:a16="http://schemas.microsoft.com/office/drawing/2014/main" id="{2BBFB3B2-B9C2-434C-8BB0-59A2D59EDC7E}"/>
              </a:ext>
            </a:extLst>
          </p:cNvPr>
          <p:cNvSpPr txBox="1"/>
          <p:nvPr/>
        </p:nvSpPr>
        <p:spPr>
          <a:xfrm>
            <a:off x="350087" y="3628344"/>
            <a:ext cx="455943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2">
                    <a:lumMod val="25000"/>
                  </a:schemeClr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8" name="TextoVerde">
            <a:extLst>
              <a:ext uri="{FF2B5EF4-FFF2-40B4-BE49-F238E27FC236}">
                <a16:creationId xmlns:a16="http://schemas.microsoft.com/office/drawing/2014/main" id="{8F2FFDAD-E9C1-48B6-BD1C-F2DF11E11115}"/>
              </a:ext>
            </a:extLst>
          </p:cNvPr>
          <p:cNvSpPr txBox="1"/>
          <p:nvPr/>
        </p:nvSpPr>
        <p:spPr>
          <a:xfrm>
            <a:off x="377976" y="3641471"/>
            <a:ext cx="4559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00C000"/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11" name="TimeLine">
            <a:extLst>
              <a:ext uri="{FF2B5EF4-FFF2-40B4-BE49-F238E27FC236}">
                <a16:creationId xmlns:a16="http://schemas.microsoft.com/office/drawing/2014/main" id="{53210DA7-7785-42E7-915A-F47B5C609938}"/>
              </a:ext>
            </a:extLst>
          </p:cNvPr>
          <p:cNvSpPr/>
          <p:nvPr/>
        </p:nvSpPr>
        <p:spPr>
          <a:xfrm flipV="1">
            <a:off x="428822" y="5314950"/>
            <a:ext cx="11943214" cy="50006"/>
          </a:xfrm>
          <a:prstGeom prst="rect">
            <a:avLst/>
          </a:prstGeom>
          <a:gradFill flip="none" rotWithShape="1">
            <a:gsLst>
              <a:gs pos="0">
                <a:srgbClr val="00C000"/>
              </a:gs>
              <a:gs pos="100000">
                <a:srgbClr val="70AD47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C#">
            <a:extLst>
              <a:ext uri="{FF2B5EF4-FFF2-40B4-BE49-F238E27FC236}">
                <a16:creationId xmlns:a16="http://schemas.microsoft.com/office/drawing/2014/main" id="{B90BA544-E9D9-486C-8DE1-B2B805F5C39E}"/>
              </a:ext>
            </a:extLst>
          </p:cNvPr>
          <p:cNvCxnSpPr/>
          <p:nvPr/>
        </p:nvCxnSpPr>
        <p:spPr>
          <a:xfrm>
            <a:off x="922020" y="5339953"/>
            <a:ext cx="960120" cy="960120"/>
          </a:xfrm>
          <a:prstGeom prst="line">
            <a:avLst/>
          </a:prstGeom>
          <a:ln w="38100">
            <a:solidFill>
              <a:srgbClr val="70AE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HTML">
            <a:extLst>
              <a:ext uri="{FF2B5EF4-FFF2-40B4-BE49-F238E27FC236}">
                <a16:creationId xmlns:a16="http://schemas.microsoft.com/office/drawing/2014/main" id="{2BC07CAD-532B-48CA-BCDD-4DC12E83F437}"/>
              </a:ext>
            </a:extLst>
          </p:cNvPr>
          <p:cNvCxnSpPr/>
          <p:nvPr/>
        </p:nvCxnSpPr>
        <p:spPr>
          <a:xfrm>
            <a:off x="2543545" y="5336379"/>
            <a:ext cx="960120" cy="960120"/>
          </a:xfrm>
          <a:prstGeom prst="line">
            <a:avLst/>
          </a:prstGeom>
          <a:ln w="38100">
            <a:solidFill>
              <a:srgbClr val="6CB3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Bootstrap">
            <a:extLst>
              <a:ext uri="{FF2B5EF4-FFF2-40B4-BE49-F238E27FC236}">
                <a16:creationId xmlns:a16="http://schemas.microsoft.com/office/drawing/2014/main" id="{6C1DC705-5F45-4210-8DA0-65D27CEEAB4D}"/>
              </a:ext>
            </a:extLst>
          </p:cNvPr>
          <p:cNvCxnSpPr/>
          <p:nvPr/>
        </p:nvCxnSpPr>
        <p:spPr>
          <a:xfrm>
            <a:off x="4609330" y="5336377"/>
            <a:ext cx="960120" cy="960120"/>
          </a:xfrm>
          <a:prstGeom prst="line">
            <a:avLst/>
          </a:prstGeom>
          <a:ln w="38100">
            <a:solidFill>
              <a:srgbClr val="62B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SQL">
            <a:extLst>
              <a:ext uri="{FF2B5EF4-FFF2-40B4-BE49-F238E27FC236}">
                <a16:creationId xmlns:a16="http://schemas.microsoft.com/office/drawing/2014/main" id="{B2D019DF-9852-4AF6-925C-9EF3E3D57EE1}"/>
              </a:ext>
            </a:extLst>
          </p:cNvPr>
          <p:cNvCxnSpPr/>
          <p:nvPr/>
        </p:nvCxnSpPr>
        <p:spPr>
          <a:xfrm>
            <a:off x="6147255" y="5332748"/>
            <a:ext cx="960120" cy="960120"/>
          </a:xfrm>
          <a:prstGeom prst="line">
            <a:avLst/>
          </a:prstGeom>
          <a:ln w="38100">
            <a:solidFill>
              <a:srgbClr val="54B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sp">
            <a:extLst>
              <a:ext uri="{FF2B5EF4-FFF2-40B4-BE49-F238E27FC236}">
                <a16:creationId xmlns:a16="http://schemas.microsoft.com/office/drawing/2014/main" id="{FA6309D2-3D85-41DC-B79A-438D9F232007}"/>
              </a:ext>
            </a:extLst>
          </p:cNvPr>
          <p:cNvCxnSpPr/>
          <p:nvPr/>
        </p:nvCxnSpPr>
        <p:spPr>
          <a:xfrm>
            <a:off x="7685180" y="5329119"/>
            <a:ext cx="960120" cy="960120"/>
          </a:xfrm>
          <a:prstGeom prst="line">
            <a:avLst/>
          </a:prstGeom>
          <a:ln w="38100">
            <a:solidFill>
              <a:srgbClr val="41BD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doid">
            <a:extLst>
              <a:ext uri="{FF2B5EF4-FFF2-40B4-BE49-F238E27FC236}">
                <a16:creationId xmlns:a16="http://schemas.microsoft.com/office/drawing/2014/main" id="{26E39C82-4CB3-426B-9D8D-31C4A15979CF}"/>
              </a:ext>
            </a:extLst>
          </p:cNvPr>
          <p:cNvCxnSpPr/>
          <p:nvPr/>
        </p:nvCxnSpPr>
        <p:spPr>
          <a:xfrm>
            <a:off x="9625519" y="5327871"/>
            <a:ext cx="960120" cy="960120"/>
          </a:xfrm>
          <a:prstGeom prst="line">
            <a:avLst/>
          </a:prstGeom>
          <a:ln w="38100">
            <a:solidFill>
              <a:srgbClr val="2BB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HTML" descr="Uma imagem contendo kit de primeiros socorros, objeto, texto, sinal&#10;&#10;Descrição gerada com muito alta confiança">
            <a:extLst>
              <a:ext uri="{FF2B5EF4-FFF2-40B4-BE49-F238E27FC236}">
                <a16:creationId xmlns:a16="http://schemas.microsoft.com/office/drawing/2014/main" id="{27FBB456-9455-4D96-92EF-CB65CF0A9E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15" y="5754233"/>
            <a:ext cx="1649998" cy="966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C#" descr="Uma imagem contendo sinal, parar, ao ar livre, céu&#10;&#10;Descrição gerada com muito alta confiança">
            <a:extLst>
              <a:ext uri="{FF2B5EF4-FFF2-40B4-BE49-F238E27FC236}">
                <a16:creationId xmlns:a16="http://schemas.microsoft.com/office/drawing/2014/main" id="{AF48591F-DF57-44C0-B550-C9E362C722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94" y="5744070"/>
            <a:ext cx="1028253" cy="9871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SQL" descr="Resultado de imagem para mysql icon">
            <a:extLst>
              <a:ext uri="{FF2B5EF4-FFF2-40B4-BE49-F238E27FC236}">
                <a16:creationId xmlns:a16="http://schemas.microsoft.com/office/drawing/2014/main" id="{417D31FF-E058-4B61-9225-27D28FA3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070" y="5723505"/>
            <a:ext cx="1028252" cy="102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Android" descr="Resultado de imagem para android icon png">
            <a:extLst>
              <a:ext uri="{FF2B5EF4-FFF2-40B4-BE49-F238E27FC236}">
                <a16:creationId xmlns:a16="http://schemas.microsoft.com/office/drawing/2014/main" id="{767F6CAB-2C23-4128-857C-13FB4B4F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333" y="5674339"/>
            <a:ext cx="1126585" cy="112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dot">
            <a:extLst>
              <a:ext uri="{FF2B5EF4-FFF2-40B4-BE49-F238E27FC236}">
                <a16:creationId xmlns:a16="http://schemas.microsoft.com/office/drawing/2014/main" id="{49C120DA-8D32-4A4F-A14D-CFB6BFE43CDD}"/>
              </a:ext>
            </a:extLst>
          </p:cNvPr>
          <p:cNvSpPr/>
          <p:nvPr/>
        </p:nvSpPr>
        <p:spPr>
          <a:xfrm>
            <a:off x="11845128" y="5198038"/>
            <a:ext cx="85977" cy="85977"/>
          </a:xfrm>
          <a:prstGeom prst="ellipse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2dot">
            <a:extLst>
              <a:ext uri="{FF2B5EF4-FFF2-40B4-BE49-F238E27FC236}">
                <a16:creationId xmlns:a16="http://schemas.microsoft.com/office/drawing/2014/main" id="{EC06D870-11AC-4369-83B8-6009A08C6B08}"/>
              </a:ext>
            </a:extLst>
          </p:cNvPr>
          <p:cNvSpPr/>
          <p:nvPr/>
        </p:nvSpPr>
        <p:spPr>
          <a:xfrm>
            <a:off x="11952952" y="5198038"/>
            <a:ext cx="85977" cy="85977"/>
          </a:xfrm>
          <a:prstGeom prst="ellipse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3dot">
            <a:extLst>
              <a:ext uri="{FF2B5EF4-FFF2-40B4-BE49-F238E27FC236}">
                <a16:creationId xmlns:a16="http://schemas.microsoft.com/office/drawing/2014/main" id="{E46064E7-03F5-4456-A5D0-430014C3343E}"/>
              </a:ext>
            </a:extLst>
          </p:cNvPr>
          <p:cNvSpPr/>
          <p:nvPr/>
        </p:nvSpPr>
        <p:spPr>
          <a:xfrm>
            <a:off x="12060776" y="5198038"/>
            <a:ext cx="85977" cy="85977"/>
          </a:xfrm>
          <a:prstGeom prst="ellipse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LinhaCinza">
            <a:extLst>
              <a:ext uri="{FF2B5EF4-FFF2-40B4-BE49-F238E27FC236}">
                <a16:creationId xmlns:a16="http://schemas.microsoft.com/office/drawing/2014/main" id="{29288FC3-32FC-4057-B5B4-394EEF900437}"/>
              </a:ext>
            </a:extLst>
          </p:cNvPr>
          <p:cNvCxnSpPr>
            <a:cxnSpLocks/>
          </p:cNvCxnSpPr>
          <p:nvPr/>
        </p:nvCxnSpPr>
        <p:spPr>
          <a:xfrm>
            <a:off x="5122124" y="228779"/>
            <a:ext cx="11851" cy="4894832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l">
            <a:extLst>
              <a:ext uri="{FF2B5EF4-FFF2-40B4-BE49-F238E27FC236}">
                <a16:creationId xmlns:a16="http://schemas.microsoft.com/office/drawing/2014/main" id="{348ABFFB-C20D-49AF-9DC4-2C7C0914EFE2}"/>
              </a:ext>
            </a:extLst>
          </p:cNvPr>
          <p:cNvSpPr txBox="1"/>
          <p:nvPr/>
        </p:nvSpPr>
        <p:spPr>
          <a:xfrm>
            <a:off x="5238750" y="1497065"/>
            <a:ext cx="38481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Telefone: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(11) 2519-6782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1" name="Endereco">
            <a:extLst>
              <a:ext uri="{FF2B5EF4-FFF2-40B4-BE49-F238E27FC236}">
                <a16:creationId xmlns:a16="http://schemas.microsoft.com/office/drawing/2014/main" id="{DD7D7138-D604-4EAE-BF60-B0057AAFEB99}"/>
              </a:ext>
            </a:extLst>
          </p:cNvPr>
          <p:cNvSpPr txBox="1"/>
          <p:nvPr/>
        </p:nvSpPr>
        <p:spPr>
          <a:xfrm>
            <a:off x="5238750" y="2269653"/>
            <a:ext cx="5143495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Endereço: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Av. das Nações Unidas, 8501 - Pinheiros, São Paulo - SP, 05425-070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2" name="Email">
            <a:extLst>
              <a:ext uri="{FF2B5EF4-FFF2-40B4-BE49-F238E27FC236}">
                <a16:creationId xmlns:a16="http://schemas.microsoft.com/office/drawing/2014/main" id="{CD7C9685-6E6D-4AE2-9E36-1241856387B7}"/>
              </a:ext>
            </a:extLst>
          </p:cNvPr>
          <p:cNvSpPr txBox="1"/>
          <p:nvPr/>
        </p:nvSpPr>
        <p:spPr>
          <a:xfrm>
            <a:off x="5238750" y="3411573"/>
            <a:ext cx="567689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E-mail: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contatopuzzlesolutions@gmail.com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3" name="CNPJ">
            <a:extLst>
              <a:ext uri="{FF2B5EF4-FFF2-40B4-BE49-F238E27FC236}">
                <a16:creationId xmlns:a16="http://schemas.microsoft.com/office/drawing/2014/main" id="{21642852-1C78-46CB-8AB2-D6D3D48852FD}"/>
              </a:ext>
            </a:extLst>
          </p:cNvPr>
          <p:cNvSpPr txBox="1"/>
          <p:nvPr/>
        </p:nvSpPr>
        <p:spPr>
          <a:xfrm>
            <a:off x="5238750" y="4184161"/>
            <a:ext cx="567689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CNPJ: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64.245.374/0001-50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ASP" descr="Resultado de imagem para asp.net icon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388" y="5723577"/>
            <a:ext cx="1028106" cy="102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Bootstrap" descr="Resultado de imagem para bootstrap png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637" y="5714989"/>
            <a:ext cx="1244618" cy="104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45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63" presetClass="path" presetSubtype="0" repeatCount="indefinite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1.14531 -2.22222E-6 " pathEditMode="relative" rAng="0" ptsTypes="AA">
                                      <p:cBhvr>
                                        <p:cTn id="79" dur="3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66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35" presetClass="pat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-1.15938 4.07407E-6 " pathEditMode="relative" rAng="0" ptsTypes="AA">
                                      <p:cBhvr>
                                        <p:cTn id="81" dur="3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1"/>
      <p:bldP spid="35" grpId="2"/>
      <p:bldP spid="10" grpId="1"/>
      <p:bldP spid="10" grpId="2"/>
      <p:bldP spid="11" grpId="0" animBg="1"/>
      <p:bldP spid="19" grpId="0" animBg="1"/>
      <p:bldP spid="27" grpId="0" animBg="1"/>
      <p:bldP spid="28" grpId="0" animBg="1"/>
      <p:bldP spid="30" grpId="0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F0BD0E38-1FDC-4648-8983-5103021F8915}"/>
              </a:ext>
            </a:extLst>
          </p:cNvPr>
          <p:cNvSpPr/>
          <p:nvPr/>
        </p:nvSpPr>
        <p:spPr>
          <a:xfrm>
            <a:off x="0" y="9525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FundoFake">
            <a:extLst>
              <a:ext uri="{FF2B5EF4-FFF2-40B4-BE49-F238E27FC236}">
                <a16:creationId xmlns:a16="http://schemas.microsoft.com/office/drawing/2014/main" id="{94F517A4-5316-44B1-AAA0-C47003EE0CAE}"/>
              </a:ext>
            </a:extLst>
          </p:cNvPr>
          <p:cNvSpPr/>
          <p:nvPr/>
        </p:nvSpPr>
        <p:spPr>
          <a:xfrm>
            <a:off x="0" y="-139700"/>
            <a:ext cx="12192000" cy="4944138"/>
          </a:xfrm>
          <a:custGeom>
            <a:avLst/>
            <a:gdLst>
              <a:gd name="connsiteX0" fmla="*/ 0 w 12192000"/>
              <a:gd name="connsiteY0" fmla="*/ 0 h 4944138"/>
              <a:gd name="connsiteX1" fmla="*/ 12192000 w 12192000"/>
              <a:gd name="connsiteY1" fmla="*/ 0 h 4944138"/>
              <a:gd name="connsiteX2" fmla="*/ 12192000 w 12192000"/>
              <a:gd name="connsiteY2" fmla="*/ 3428623 h 4944138"/>
              <a:gd name="connsiteX3" fmla="*/ 7486788 w 12192000"/>
              <a:gd name="connsiteY3" fmla="*/ 3428623 h 4944138"/>
              <a:gd name="connsiteX4" fmla="*/ 6093498 w 12192000"/>
              <a:gd name="connsiteY4" fmla="*/ 4944138 h 4944138"/>
              <a:gd name="connsiteX5" fmla="*/ 4705213 w 12192000"/>
              <a:gd name="connsiteY5" fmla="*/ 3434066 h 4944138"/>
              <a:gd name="connsiteX6" fmla="*/ 4703544 w 12192000"/>
              <a:gd name="connsiteY6" fmla="*/ 3435880 h 4944138"/>
              <a:gd name="connsiteX7" fmla="*/ 0 w 12192000"/>
              <a:gd name="connsiteY7" fmla="*/ 3435880 h 494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944138">
                <a:moveTo>
                  <a:pt x="0" y="0"/>
                </a:moveTo>
                <a:lnTo>
                  <a:pt x="12192000" y="0"/>
                </a:lnTo>
                <a:lnTo>
                  <a:pt x="12192000" y="3428623"/>
                </a:lnTo>
                <a:lnTo>
                  <a:pt x="7486788" y="3428623"/>
                </a:lnTo>
                <a:lnTo>
                  <a:pt x="6093498" y="4944138"/>
                </a:lnTo>
                <a:lnTo>
                  <a:pt x="4705213" y="3434066"/>
                </a:lnTo>
                <a:lnTo>
                  <a:pt x="4703544" y="3435880"/>
                </a:lnTo>
                <a:lnTo>
                  <a:pt x="0" y="343588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1" name="BordaLoja">
            <a:extLst>
              <a:ext uri="{FF2B5EF4-FFF2-40B4-BE49-F238E27FC236}">
                <a16:creationId xmlns:a16="http://schemas.microsoft.com/office/drawing/2014/main" id="{85F5032A-92B0-42AF-BD1B-B1FAF09DAD2C}"/>
              </a:ext>
            </a:extLst>
          </p:cNvPr>
          <p:cNvSpPr/>
          <p:nvPr/>
        </p:nvSpPr>
        <p:spPr>
          <a:xfrm>
            <a:off x="353346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BordaFunc">
            <a:extLst>
              <a:ext uri="{FF2B5EF4-FFF2-40B4-BE49-F238E27FC236}">
                <a16:creationId xmlns:a16="http://schemas.microsoft.com/office/drawing/2014/main" id="{E55F6D36-4E72-4298-9E9E-C94B11182161}"/>
              </a:ext>
            </a:extLst>
          </p:cNvPr>
          <p:cNvSpPr/>
          <p:nvPr/>
        </p:nvSpPr>
        <p:spPr>
          <a:xfrm>
            <a:off x="2802326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rdaDoc">
            <a:extLst>
              <a:ext uri="{FF2B5EF4-FFF2-40B4-BE49-F238E27FC236}">
                <a16:creationId xmlns:a16="http://schemas.microsoft.com/office/drawing/2014/main" id="{71BA4579-42B5-4FBD-86F5-694B216190FD}"/>
              </a:ext>
            </a:extLst>
          </p:cNvPr>
          <p:cNvSpPr/>
          <p:nvPr/>
        </p:nvSpPr>
        <p:spPr>
          <a:xfrm>
            <a:off x="349508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BordaQueda">
            <a:extLst>
              <a:ext uri="{FF2B5EF4-FFF2-40B4-BE49-F238E27FC236}">
                <a16:creationId xmlns:a16="http://schemas.microsoft.com/office/drawing/2014/main" id="{CD1CFBD1-3102-45B1-BEAD-03F792694516}"/>
              </a:ext>
            </a:extLst>
          </p:cNvPr>
          <p:cNvSpPr/>
          <p:nvPr/>
        </p:nvSpPr>
        <p:spPr>
          <a:xfrm>
            <a:off x="2800407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9" name="Doc">
            <a:extLst>
              <a:ext uri="{FF2B5EF4-FFF2-40B4-BE49-F238E27FC236}">
                <a16:creationId xmlns:a16="http://schemas.microsoft.com/office/drawing/2014/main" id="{7EC5279E-F585-44E2-A6D6-75F7D190EC7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8" y="5412567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Loja">
            <a:extLst>
              <a:ext uri="{FF2B5EF4-FFF2-40B4-BE49-F238E27FC236}">
                <a16:creationId xmlns:a16="http://schemas.microsoft.com/office/drawing/2014/main" id="{779A1C19-088B-4F95-8FBA-EC1110EF7EB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8" y="3778978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Func">
            <a:extLst>
              <a:ext uri="{FF2B5EF4-FFF2-40B4-BE49-F238E27FC236}">
                <a16:creationId xmlns:a16="http://schemas.microsoft.com/office/drawing/2014/main" id="{2E235AEA-71E0-4F85-B607-2D93F23621C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7" y="3778978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Queda">
            <a:extLst>
              <a:ext uri="{FF2B5EF4-FFF2-40B4-BE49-F238E27FC236}">
                <a16:creationId xmlns:a16="http://schemas.microsoft.com/office/drawing/2014/main" id="{CAE61533-9980-405E-9456-ED373C4DB32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7" y="5412567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6" name="TxtLoja">
            <a:extLst>
              <a:ext uri="{FF2B5EF4-FFF2-40B4-BE49-F238E27FC236}">
                <a16:creationId xmlns:a16="http://schemas.microsoft.com/office/drawing/2014/main" id="{FC2DE09E-3B91-404E-B954-4DD705A4B5BC}"/>
              </a:ext>
            </a:extLst>
          </p:cNvPr>
          <p:cNvSpPr/>
          <p:nvPr/>
        </p:nvSpPr>
        <p:spPr>
          <a:xfrm>
            <a:off x="757213" y="4415050"/>
            <a:ext cx="1085554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Loja física</a:t>
            </a:r>
          </a:p>
        </p:txBody>
      </p:sp>
      <p:sp>
        <p:nvSpPr>
          <p:cNvPr id="47" name="TxtDoc">
            <a:extLst>
              <a:ext uri="{FF2B5EF4-FFF2-40B4-BE49-F238E27FC236}">
                <a16:creationId xmlns:a16="http://schemas.microsoft.com/office/drawing/2014/main" id="{E7B8A75F-FE97-423E-AB92-E3AE78BABBB2}"/>
              </a:ext>
            </a:extLst>
          </p:cNvPr>
          <p:cNvSpPr/>
          <p:nvPr/>
        </p:nvSpPr>
        <p:spPr>
          <a:xfrm>
            <a:off x="322800" y="6011462"/>
            <a:ext cx="195438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Registros em papel</a:t>
            </a:r>
          </a:p>
        </p:txBody>
      </p:sp>
      <p:sp>
        <p:nvSpPr>
          <p:cNvPr id="48" name="TxtFunc">
            <a:extLst>
              <a:ext uri="{FF2B5EF4-FFF2-40B4-BE49-F238E27FC236}">
                <a16:creationId xmlns:a16="http://schemas.microsoft.com/office/drawing/2014/main" id="{3359F1C7-3466-4D4A-99B3-0DAF09AF731B}"/>
              </a:ext>
            </a:extLst>
          </p:cNvPr>
          <p:cNvSpPr/>
          <p:nvPr/>
        </p:nvSpPr>
        <p:spPr>
          <a:xfrm>
            <a:off x="2802326" y="4281590"/>
            <a:ext cx="1900967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Controle manual de funcionários</a:t>
            </a:r>
            <a:endParaRPr lang="pt-BR" dirty="0"/>
          </a:p>
        </p:txBody>
      </p:sp>
      <p:sp>
        <p:nvSpPr>
          <p:cNvPr id="49" name="TxtQueda">
            <a:extLst>
              <a:ext uri="{FF2B5EF4-FFF2-40B4-BE49-F238E27FC236}">
                <a16:creationId xmlns:a16="http://schemas.microsoft.com/office/drawing/2014/main" id="{3691B9B2-D6B6-4F27-9B8E-436FF673DA2E}"/>
              </a:ext>
            </a:extLst>
          </p:cNvPr>
          <p:cNvSpPr/>
          <p:nvPr/>
        </p:nvSpPr>
        <p:spPr>
          <a:xfrm>
            <a:off x="2865680" y="6011462"/>
            <a:ext cx="177042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Perda de clientes</a:t>
            </a:r>
          </a:p>
        </p:txBody>
      </p:sp>
      <p:sp>
        <p:nvSpPr>
          <p:cNvPr id="50" name="SeloLoja">
            <a:extLst>
              <a:ext uri="{FF2B5EF4-FFF2-40B4-BE49-F238E27FC236}">
                <a16:creationId xmlns:a16="http://schemas.microsoft.com/office/drawing/2014/main" id="{8CD4B84B-5CC3-44E6-96E2-C5A6B0702327}"/>
              </a:ext>
            </a:extLst>
          </p:cNvPr>
          <p:cNvSpPr/>
          <p:nvPr/>
        </p:nvSpPr>
        <p:spPr>
          <a:xfrm rot="10800000">
            <a:off x="1975910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SeloFunc">
            <a:extLst>
              <a:ext uri="{FF2B5EF4-FFF2-40B4-BE49-F238E27FC236}">
                <a16:creationId xmlns:a16="http://schemas.microsoft.com/office/drawing/2014/main" id="{F9A305BD-4333-4F32-B192-EEA793F325EE}"/>
              </a:ext>
            </a:extLst>
          </p:cNvPr>
          <p:cNvSpPr/>
          <p:nvPr/>
        </p:nvSpPr>
        <p:spPr>
          <a:xfrm rot="10800000">
            <a:off x="4431372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SeloDoc">
            <a:extLst>
              <a:ext uri="{FF2B5EF4-FFF2-40B4-BE49-F238E27FC236}">
                <a16:creationId xmlns:a16="http://schemas.microsoft.com/office/drawing/2014/main" id="{05595C4A-4E56-4794-859D-7A7A4C43C8F7}"/>
              </a:ext>
            </a:extLst>
          </p:cNvPr>
          <p:cNvSpPr/>
          <p:nvPr/>
        </p:nvSpPr>
        <p:spPr>
          <a:xfrm rot="10800000">
            <a:off x="1972699" y="5240179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SeloQueda">
            <a:extLst>
              <a:ext uri="{FF2B5EF4-FFF2-40B4-BE49-F238E27FC236}">
                <a16:creationId xmlns:a16="http://schemas.microsoft.com/office/drawing/2014/main" id="{37E82896-A438-440B-BB2B-2EBF4203D7BC}"/>
              </a:ext>
            </a:extLst>
          </p:cNvPr>
          <p:cNvSpPr/>
          <p:nvPr/>
        </p:nvSpPr>
        <p:spPr>
          <a:xfrm rot="10800000">
            <a:off x="4419512" y="5240178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Inicial">
            <a:extLst>
              <a:ext uri="{FF2B5EF4-FFF2-40B4-BE49-F238E27FC236}">
                <a16:creationId xmlns:a16="http://schemas.microsoft.com/office/drawing/2014/main" id="{E98BC77C-22C2-414A-9DB6-0D0DA9D0EF46}"/>
              </a:ext>
            </a:extLst>
          </p:cNvPr>
          <p:cNvSpPr txBox="1"/>
          <p:nvPr/>
        </p:nvSpPr>
        <p:spPr>
          <a:xfrm>
            <a:off x="322800" y="2659243"/>
            <a:ext cx="265930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Situação Inicial</a:t>
            </a:r>
            <a:endParaRPr lang="pt-BR" sz="4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72" name="BordaOnline">
            <a:extLst>
              <a:ext uri="{FF2B5EF4-FFF2-40B4-BE49-F238E27FC236}">
                <a16:creationId xmlns:a16="http://schemas.microsoft.com/office/drawing/2014/main" id="{E274F8D1-4870-4B03-BC8F-904CECA5801C}"/>
              </a:ext>
            </a:extLst>
          </p:cNvPr>
          <p:cNvSpPr/>
          <p:nvPr/>
        </p:nvSpPr>
        <p:spPr>
          <a:xfrm>
            <a:off x="7450907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BordaCabo">
            <a:extLst>
              <a:ext uri="{FF2B5EF4-FFF2-40B4-BE49-F238E27FC236}">
                <a16:creationId xmlns:a16="http://schemas.microsoft.com/office/drawing/2014/main" id="{6AE492FF-4717-4350-B8D4-4FAE39DAA40E}"/>
              </a:ext>
            </a:extLst>
          </p:cNvPr>
          <p:cNvSpPr/>
          <p:nvPr/>
        </p:nvSpPr>
        <p:spPr>
          <a:xfrm>
            <a:off x="9899887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BordaEscudo">
            <a:extLst>
              <a:ext uri="{FF2B5EF4-FFF2-40B4-BE49-F238E27FC236}">
                <a16:creationId xmlns:a16="http://schemas.microsoft.com/office/drawing/2014/main" id="{3FCE1AA2-76A1-4EB4-AE1B-D984FA671350}"/>
              </a:ext>
            </a:extLst>
          </p:cNvPr>
          <p:cNvSpPr/>
          <p:nvPr/>
        </p:nvSpPr>
        <p:spPr>
          <a:xfrm>
            <a:off x="7447069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BordaMegafone">
            <a:extLst>
              <a:ext uri="{FF2B5EF4-FFF2-40B4-BE49-F238E27FC236}">
                <a16:creationId xmlns:a16="http://schemas.microsoft.com/office/drawing/2014/main" id="{2F613B8C-0933-4CB9-B4DC-485623AD966A}"/>
              </a:ext>
            </a:extLst>
          </p:cNvPr>
          <p:cNvSpPr/>
          <p:nvPr/>
        </p:nvSpPr>
        <p:spPr>
          <a:xfrm>
            <a:off x="9897968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TxtOnline">
            <a:extLst>
              <a:ext uri="{FF2B5EF4-FFF2-40B4-BE49-F238E27FC236}">
                <a16:creationId xmlns:a16="http://schemas.microsoft.com/office/drawing/2014/main" id="{312EA49F-A980-4F2E-ACC2-FB5A49B7C2DF}"/>
              </a:ext>
            </a:extLst>
          </p:cNvPr>
          <p:cNvSpPr/>
          <p:nvPr/>
        </p:nvSpPr>
        <p:spPr>
          <a:xfrm>
            <a:off x="7469238" y="4274043"/>
            <a:ext cx="1900967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Criar um loja virtual</a:t>
            </a:r>
          </a:p>
        </p:txBody>
      </p:sp>
      <p:sp>
        <p:nvSpPr>
          <p:cNvPr id="81" name="TxtEscudo">
            <a:extLst>
              <a:ext uri="{FF2B5EF4-FFF2-40B4-BE49-F238E27FC236}">
                <a16:creationId xmlns:a16="http://schemas.microsoft.com/office/drawing/2014/main" id="{4F563620-54E1-4005-9DF6-996BDEECF1B4}"/>
              </a:ext>
            </a:extLst>
          </p:cNvPr>
          <p:cNvSpPr/>
          <p:nvPr/>
        </p:nvSpPr>
        <p:spPr>
          <a:xfrm>
            <a:off x="7478486" y="5875992"/>
            <a:ext cx="1840072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Gerenciar dados de forma segura</a:t>
            </a:r>
          </a:p>
        </p:txBody>
      </p:sp>
      <p:sp>
        <p:nvSpPr>
          <p:cNvPr id="82" name="TxtCabo">
            <a:extLst>
              <a:ext uri="{FF2B5EF4-FFF2-40B4-BE49-F238E27FC236}">
                <a16:creationId xmlns:a16="http://schemas.microsoft.com/office/drawing/2014/main" id="{B17E0F02-C844-4C0E-AD3A-10B7017C9750}"/>
              </a:ext>
            </a:extLst>
          </p:cNvPr>
          <p:cNvSpPr/>
          <p:nvPr/>
        </p:nvSpPr>
        <p:spPr>
          <a:xfrm>
            <a:off x="9826027" y="4297807"/>
            <a:ext cx="2018679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Criar um ambiente de trabalho</a:t>
            </a:r>
            <a:endParaRPr lang="pt-BR" dirty="0"/>
          </a:p>
        </p:txBody>
      </p:sp>
      <p:sp>
        <p:nvSpPr>
          <p:cNvPr id="83" name="TxtMegafone">
            <a:extLst>
              <a:ext uri="{FF2B5EF4-FFF2-40B4-BE49-F238E27FC236}">
                <a16:creationId xmlns:a16="http://schemas.microsoft.com/office/drawing/2014/main" id="{51EABF27-7A39-47CA-99A7-01DC7C34B927}"/>
              </a:ext>
            </a:extLst>
          </p:cNvPr>
          <p:cNvSpPr/>
          <p:nvPr/>
        </p:nvSpPr>
        <p:spPr>
          <a:xfrm>
            <a:off x="9915865" y="5888882"/>
            <a:ext cx="1865172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Atrair um público maior</a:t>
            </a:r>
          </a:p>
        </p:txBody>
      </p:sp>
      <p:sp>
        <p:nvSpPr>
          <p:cNvPr id="84" name="SeloOnline">
            <a:extLst>
              <a:ext uri="{FF2B5EF4-FFF2-40B4-BE49-F238E27FC236}">
                <a16:creationId xmlns:a16="http://schemas.microsoft.com/office/drawing/2014/main" id="{04AB0B9A-D23A-4C98-A0D8-210E5462FB3A}"/>
              </a:ext>
            </a:extLst>
          </p:cNvPr>
          <p:cNvSpPr/>
          <p:nvPr/>
        </p:nvSpPr>
        <p:spPr>
          <a:xfrm rot="10800000">
            <a:off x="9073471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loCabo">
            <a:extLst>
              <a:ext uri="{FF2B5EF4-FFF2-40B4-BE49-F238E27FC236}">
                <a16:creationId xmlns:a16="http://schemas.microsoft.com/office/drawing/2014/main" id="{9069CC59-152E-4398-8021-D083DB12646F}"/>
              </a:ext>
            </a:extLst>
          </p:cNvPr>
          <p:cNvSpPr/>
          <p:nvPr/>
        </p:nvSpPr>
        <p:spPr>
          <a:xfrm rot="10800000">
            <a:off x="11528933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SeloEscudo">
            <a:extLst>
              <a:ext uri="{FF2B5EF4-FFF2-40B4-BE49-F238E27FC236}">
                <a16:creationId xmlns:a16="http://schemas.microsoft.com/office/drawing/2014/main" id="{218A1837-A8B6-4FB3-9325-FCE9B1D1AD84}"/>
              </a:ext>
            </a:extLst>
          </p:cNvPr>
          <p:cNvSpPr/>
          <p:nvPr/>
        </p:nvSpPr>
        <p:spPr>
          <a:xfrm rot="10800000">
            <a:off x="9076610" y="5240179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SeloMegafone">
            <a:extLst>
              <a:ext uri="{FF2B5EF4-FFF2-40B4-BE49-F238E27FC236}">
                <a16:creationId xmlns:a16="http://schemas.microsoft.com/office/drawing/2014/main" id="{0D5FDA4A-860D-4372-9B19-A9EF147EC870}"/>
              </a:ext>
            </a:extLst>
          </p:cNvPr>
          <p:cNvSpPr/>
          <p:nvPr/>
        </p:nvSpPr>
        <p:spPr>
          <a:xfrm rot="10800000">
            <a:off x="11517073" y="5240178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9" name="LojaOnline">
            <a:extLst>
              <a:ext uri="{FF2B5EF4-FFF2-40B4-BE49-F238E27FC236}">
                <a16:creationId xmlns:a16="http://schemas.microsoft.com/office/drawing/2014/main" id="{1E1A998E-92DC-41FB-841E-B13AA2A22C8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55" y="3759930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Escudo">
            <a:extLst>
              <a:ext uri="{FF2B5EF4-FFF2-40B4-BE49-F238E27FC236}">
                <a16:creationId xmlns:a16="http://schemas.microsoft.com/office/drawing/2014/main" id="{EEC0B05C-71EA-4BF7-8E62-7D8295EDA9CA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55" y="5412567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3" name="CaboDeRede">
            <a:extLst>
              <a:ext uri="{FF2B5EF4-FFF2-40B4-BE49-F238E27FC236}">
                <a16:creationId xmlns:a16="http://schemas.microsoft.com/office/drawing/2014/main" id="{97B726FE-CA77-4FFA-8514-AA996258B9A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933" y="3778978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5" name="Megafone">
            <a:extLst>
              <a:ext uri="{FF2B5EF4-FFF2-40B4-BE49-F238E27FC236}">
                <a16:creationId xmlns:a16="http://schemas.microsoft.com/office/drawing/2014/main" id="{ABF8C3F2-116D-4DDD-8B7D-6A5695427CB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996" y="5412566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6" name="Nosso Objetivo">
            <a:extLst>
              <a:ext uri="{FF2B5EF4-FFF2-40B4-BE49-F238E27FC236}">
                <a16:creationId xmlns:a16="http://schemas.microsoft.com/office/drawing/2014/main" id="{43466B70-AB94-4990-9456-FCDD33808198}"/>
              </a:ext>
            </a:extLst>
          </p:cNvPr>
          <p:cNvSpPr txBox="1"/>
          <p:nvPr/>
        </p:nvSpPr>
        <p:spPr>
          <a:xfrm>
            <a:off x="8952379" y="2659243"/>
            <a:ext cx="288113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Nosso Objetivo</a:t>
            </a:r>
            <a:endParaRPr lang="pt-BR" sz="4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44" name="Titulo">
            <a:extLst>
              <a:ext uri="{FF2B5EF4-FFF2-40B4-BE49-F238E27FC236}">
                <a16:creationId xmlns:a16="http://schemas.microsoft.com/office/drawing/2014/main" id="{28DA07BC-D99C-4A2C-9BA4-48F988B08A40}"/>
              </a:ext>
            </a:extLst>
          </p:cNvPr>
          <p:cNvSpPr txBox="1"/>
          <p:nvPr/>
        </p:nvSpPr>
        <p:spPr>
          <a:xfrm>
            <a:off x="3497294" y="242969"/>
            <a:ext cx="5194300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Gill Sans MT" panose="020B0502020104020203" pitchFamily="34" charset="0"/>
              </a:rPr>
              <a:t>Livraria Scrolls</a:t>
            </a:r>
          </a:p>
        </p:txBody>
      </p:sp>
      <p:grpSp>
        <p:nvGrpSpPr>
          <p:cNvPr id="12" name="Logo">
            <a:extLst>
              <a:ext uri="{FF2B5EF4-FFF2-40B4-BE49-F238E27FC236}">
                <a16:creationId xmlns:a16="http://schemas.microsoft.com/office/drawing/2014/main" id="{FC2FC5AC-F719-473A-8588-D3AED458F86A}"/>
              </a:ext>
            </a:extLst>
          </p:cNvPr>
          <p:cNvGrpSpPr/>
          <p:nvPr/>
        </p:nvGrpSpPr>
        <p:grpSpPr>
          <a:xfrm>
            <a:off x="4535277" y="1774361"/>
            <a:ext cx="3118337" cy="2181688"/>
            <a:chOff x="4535277" y="1774361"/>
            <a:chExt cx="3118337" cy="2181688"/>
          </a:xfrm>
        </p:grpSpPr>
        <p:pic>
          <p:nvPicPr>
            <p:cNvPr id="3" name="Imagem 2" descr="Uma imagem contendo clip-art&#10;&#10;Descrição gerada com alta confiança">
              <a:extLst>
                <a:ext uri="{FF2B5EF4-FFF2-40B4-BE49-F238E27FC236}">
                  <a16:creationId xmlns:a16="http://schemas.microsoft.com/office/drawing/2014/main" id="{D36F6C3B-3758-486E-8EAE-88BC70DBB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5277" y="1995417"/>
              <a:ext cx="3118337" cy="1960632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4F392CB1-83B4-4336-AC3D-70DA7BA3D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94387" y="2026335"/>
              <a:ext cx="581025" cy="781050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C93E7E33-D452-4622-9E38-BA0C7FE7495D}"/>
                </a:ext>
              </a:extLst>
            </p:cNvPr>
            <p:cNvSpPr txBox="1"/>
            <p:nvPr/>
          </p:nvSpPr>
          <p:spPr>
            <a:xfrm>
              <a:off x="5808568" y="1774361"/>
              <a:ext cx="5717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dirty="0">
                  <a:solidFill>
                    <a:schemeClr val="bg1"/>
                  </a:solidFill>
                  <a:latin typeface="Goudy Old Style" panose="02020502050305020303" pitchFamily="18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761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 animBg="1"/>
      <p:bldP spid="32" grpId="0" animBg="1"/>
      <p:bldP spid="33" grpId="0" animBg="1"/>
      <p:bldP spid="46" grpId="0"/>
      <p:bldP spid="47" grpId="0"/>
      <p:bldP spid="48" grpId="0"/>
      <p:bldP spid="49" grpId="0"/>
      <p:bldP spid="50" grpId="0" animBg="1"/>
      <p:bldP spid="51" grpId="0" animBg="1"/>
      <p:bldP spid="52" grpId="0" animBg="1"/>
      <p:bldP spid="53" grpId="0" animBg="1"/>
      <p:bldP spid="54" grpId="0"/>
      <p:bldP spid="54" grpId="1"/>
      <p:bldP spid="72" grpId="0" animBg="1"/>
      <p:bldP spid="73" grpId="0" animBg="1"/>
      <p:bldP spid="74" grpId="0" animBg="1"/>
      <p:bldP spid="75" grpId="0" animBg="1"/>
      <p:bldP spid="80" grpId="0"/>
      <p:bldP spid="81" grpId="0"/>
      <p:bldP spid="82" grpId="0"/>
      <p:bldP spid="83" grpId="0"/>
      <p:bldP spid="84" grpId="0" animBg="1"/>
      <p:bldP spid="85" grpId="0" animBg="1"/>
      <p:bldP spid="86" grpId="0" animBg="1"/>
      <p:bldP spid="87" grpId="0" animBg="1"/>
      <p:bldP spid="96" grpId="0"/>
      <p:bldP spid="96" grpId="1"/>
      <p:bldP spid="4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D9D7D-71A7-41D3-9195-8A0ECA24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94BB12-3373-4A8B-8D35-27DD065CD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undo">
            <a:extLst>
              <a:ext uri="{FF2B5EF4-FFF2-40B4-BE49-F238E27FC236}">
                <a16:creationId xmlns:a16="http://schemas.microsoft.com/office/drawing/2014/main" id="{C757EDE3-13E1-4A91-9727-06BE2CE28A16}"/>
              </a:ext>
            </a:extLst>
          </p:cNvPr>
          <p:cNvSpPr/>
          <p:nvPr/>
        </p:nvSpPr>
        <p:spPr>
          <a:xfrm>
            <a:off x="0" y="9525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62E95E9F-D67F-414D-9587-0F507197E6CC}"/>
              </a:ext>
            </a:extLst>
          </p:cNvPr>
          <p:cNvSpPr txBox="1"/>
          <p:nvPr/>
        </p:nvSpPr>
        <p:spPr>
          <a:xfrm>
            <a:off x="3498850" y="371005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Planta do Escritório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E90AF027-DB03-4AEA-96FD-F0DDDA07B958}"/>
              </a:ext>
            </a:extLst>
          </p:cNvPr>
          <p:cNvSpPr/>
          <p:nvPr/>
        </p:nvSpPr>
        <p:spPr>
          <a:xfrm rot="20688492">
            <a:off x="858470" y="2017985"/>
            <a:ext cx="10267406" cy="2960914"/>
          </a:xfrm>
          <a:custGeom>
            <a:avLst/>
            <a:gdLst/>
            <a:ahLst/>
            <a:cxnLst/>
            <a:rect l="l" t="t" r="r" b="b"/>
            <a:pathLst>
              <a:path w="10267406" h="2960914">
                <a:moveTo>
                  <a:pt x="823161" y="2031447"/>
                </a:moveTo>
                <a:cubicBezTo>
                  <a:pt x="850033" y="2031447"/>
                  <a:pt x="872261" y="2041648"/>
                  <a:pt x="889845" y="2062052"/>
                </a:cubicBezTo>
                <a:cubicBezTo>
                  <a:pt x="907428" y="2082455"/>
                  <a:pt x="916220" y="2113392"/>
                  <a:pt x="916220" y="2154862"/>
                </a:cubicBezTo>
                <a:cubicBezTo>
                  <a:pt x="916220" y="2200646"/>
                  <a:pt x="907594" y="2233656"/>
                  <a:pt x="890343" y="2253893"/>
                </a:cubicBezTo>
                <a:cubicBezTo>
                  <a:pt x="873091" y="2274131"/>
                  <a:pt x="851526" y="2284250"/>
                  <a:pt x="825649" y="2284250"/>
                </a:cubicBezTo>
                <a:cubicBezTo>
                  <a:pt x="801430" y="2284250"/>
                  <a:pt x="781110" y="2274214"/>
                  <a:pt x="764687" y="2254142"/>
                </a:cubicBezTo>
                <a:cubicBezTo>
                  <a:pt x="748265" y="2234071"/>
                  <a:pt x="740054" y="2202470"/>
                  <a:pt x="740054" y="2159341"/>
                </a:cubicBezTo>
                <a:cubicBezTo>
                  <a:pt x="740054" y="2113226"/>
                  <a:pt x="748016" y="2080382"/>
                  <a:pt x="763941" y="2060808"/>
                </a:cubicBezTo>
                <a:cubicBezTo>
                  <a:pt x="779865" y="2041234"/>
                  <a:pt x="799605" y="2031447"/>
                  <a:pt x="823161" y="2031447"/>
                </a:cubicBezTo>
                <a:close/>
                <a:moveTo>
                  <a:pt x="9529865" y="2019503"/>
                </a:moveTo>
                <a:cubicBezTo>
                  <a:pt x="9557733" y="2019503"/>
                  <a:pt x="9581123" y="2030700"/>
                  <a:pt x="9600033" y="2053094"/>
                </a:cubicBezTo>
                <a:cubicBezTo>
                  <a:pt x="9618944" y="2075488"/>
                  <a:pt x="9628399" y="2109577"/>
                  <a:pt x="9628399" y="2155360"/>
                </a:cubicBezTo>
                <a:cubicBezTo>
                  <a:pt x="9628399" y="2204461"/>
                  <a:pt x="9619027" y="2240125"/>
                  <a:pt x="9600282" y="2262353"/>
                </a:cubicBezTo>
                <a:cubicBezTo>
                  <a:pt x="9581538" y="2284581"/>
                  <a:pt x="9557568" y="2295696"/>
                  <a:pt x="9528372" y="2295696"/>
                </a:cubicBezTo>
                <a:cubicBezTo>
                  <a:pt x="9499509" y="2295696"/>
                  <a:pt x="9475540" y="2284416"/>
                  <a:pt x="9456463" y="2261856"/>
                </a:cubicBezTo>
                <a:cubicBezTo>
                  <a:pt x="9437387" y="2239296"/>
                  <a:pt x="9427848" y="2204461"/>
                  <a:pt x="9427848" y="2157351"/>
                </a:cubicBezTo>
                <a:cubicBezTo>
                  <a:pt x="9427848" y="2110904"/>
                  <a:pt x="9437470" y="2076318"/>
                  <a:pt x="9456712" y="2053592"/>
                </a:cubicBezTo>
                <a:cubicBezTo>
                  <a:pt x="9475955" y="2030866"/>
                  <a:pt x="9500339" y="2019503"/>
                  <a:pt x="9529865" y="2019503"/>
                </a:cubicBezTo>
                <a:close/>
                <a:moveTo>
                  <a:pt x="4729266" y="2019503"/>
                </a:moveTo>
                <a:cubicBezTo>
                  <a:pt x="4757134" y="2019503"/>
                  <a:pt x="4780524" y="2030700"/>
                  <a:pt x="4799434" y="2053094"/>
                </a:cubicBezTo>
                <a:cubicBezTo>
                  <a:pt x="4818345" y="2075488"/>
                  <a:pt x="4827800" y="2109577"/>
                  <a:pt x="4827800" y="2155360"/>
                </a:cubicBezTo>
                <a:cubicBezTo>
                  <a:pt x="4827800" y="2204461"/>
                  <a:pt x="4818428" y="2240125"/>
                  <a:pt x="4799683" y="2262353"/>
                </a:cubicBezTo>
                <a:cubicBezTo>
                  <a:pt x="4780938" y="2284581"/>
                  <a:pt x="4756968" y="2295696"/>
                  <a:pt x="4727773" y="2295696"/>
                </a:cubicBezTo>
                <a:cubicBezTo>
                  <a:pt x="4698910" y="2295696"/>
                  <a:pt x="4674940" y="2284416"/>
                  <a:pt x="4655864" y="2261856"/>
                </a:cubicBezTo>
                <a:cubicBezTo>
                  <a:pt x="4636787" y="2239296"/>
                  <a:pt x="4627249" y="2204461"/>
                  <a:pt x="4627249" y="2157351"/>
                </a:cubicBezTo>
                <a:cubicBezTo>
                  <a:pt x="4627249" y="2110904"/>
                  <a:pt x="4636870" y="2076318"/>
                  <a:pt x="4656112" y="2053592"/>
                </a:cubicBezTo>
                <a:cubicBezTo>
                  <a:pt x="4675355" y="2030866"/>
                  <a:pt x="4699740" y="2019503"/>
                  <a:pt x="4729266" y="2019503"/>
                </a:cubicBezTo>
                <a:close/>
                <a:moveTo>
                  <a:pt x="7731134" y="2000095"/>
                </a:moveTo>
                <a:cubicBezTo>
                  <a:pt x="7759002" y="2000095"/>
                  <a:pt x="7781479" y="2008555"/>
                  <a:pt x="7798565" y="2025475"/>
                </a:cubicBezTo>
                <a:cubicBezTo>
                  <a:pt x="7815651" y="2042395"/>
                  <a:pt x="7826184" y="2070429"/>
                  <a:pt x="7830165" y="2109577"/>
                </a:cubicBezTo>
                <a:lnTo>
                  <a:pt x="7630610" y="2109577"/>
                </a:lnTo>
                <a:cubicBezTo>
                  <a:pt x="7633927" y="2078059"/>
                  <a:pt x="7641724" y="2054338"/>
                  <a:pt x="7653999" y="2038414"/>
                </a:cubicBezTo>
                <a:cubicBezTo>
                  <a:pt x="7673241" y="2012868"/>
                  <a:pt x="7698953" y="2000095"/>
                  <a:pt x="7731134" y="2000095"/>
                </a:cubicBezTo>
                <a:close/>
                <a:moveTo>
                  <a:pt x="2816235" y="2000095"/>
                </a:moveTo>
                <a:cubicBezTo>
                  <a:pt x="2844102" y="2000095"/>
                  <a:pt x="2866579" y="2008555"/>
                  <a:pt x="2883665" y="2025475"/>
                </a:cubicBezTo>
                <a:cubicBezTo>
                  <a:pt x="2900751" y="2042395"/>
                  <a:pt x="2911284" y="2070429"/>
                  <a:pt x="2915265" y="2109577"/>
                </a:cubicBezTo>
                <a:lnTo>
                  <a:pt x="2715710" y="2109577"/>
                </a:lnTo>
                <a:cubicBezTo>
                  <a:pt x="2719028" y="2078059"/>
                  <a:pt x="2726824" y="2054338"/>
                  <a:pt x="2739099" y="2038414"/>
                </a:cubicBezTo>
                <a:cubicBezTo>
                  <a:pt x="2758342" y="2012868"/>
                  <a:pt x="2784053" y="2000095"/>
                  <a:pt x="2816235" y="2000095"/>
                </a:cubicBezTo>
                <a:close/>
                <a:moveTo>
                  <a:pt x="1520834" y="2000095"/>
                </a:moveTo>
                <a:cubicBezTo>
                  <a:pt x="1548702" y="2000095"/>
                  <a:pt x="1571179" y="2008555"/>
                  <a:pt x="1588265" y="2025475"/>
                </a:cubicBezTo>
                <a:cubicBezTo>
                  <a:pt x="1605351" y="2042395"/>
                  <a:pt x="1615884" y="2070429"/>
                  <a:pt x="1619865" y="2109577"/>
                </a:cubicBezTo>
                <a:lnTo>
                  <a:pt x="1420310" y="2109577"/>
                </a:lnTo>
                <a:cubicBezTo>
                  <a:pt x="1423628" y="2078059"/>
                  <a:pt x="1431424" y="2054338"/>
                  <a:pt x="1443700" y="2038414"/>
                </a:cubicBezTo>
                <a:cubicBezTo>
                  <a:pt x="1462942" y="2012868"/>
                  <a:pt x="1488653" y="2000095"/>
                  <a:pt x="1520834" y="2000095"/>
                </a:cubicBezTo>
                <a:close/>
                <a:moveTo>
                  <a:pt x="6094857" y="1892106"/>
                </a:moveTo>
                <a:lnTo>
                  <a:pt x="6094857" y="2420604"/>
                </a:lnTo>
                <a:lnTo>
                  <a:pt x="6297398" y="2420604"/>
                </a:lnTo>
                <a:lnTo>
                  <a:pt x="6297398" y="1892106"/>
                </a:lnTo>
                <a:close/>
                <a:moveTo>
                  <a:pt x="5408550" y="1892106"/>
                </a:moveTo>
                <a:lnTo>
                  <a:pt x="5628338" y="2420604"/>
                </a:lnTo>
                <a:lnTo>
                  <a:pt x="5807979" y="2420604"/>
                </a:lnTo>
                <a:lnTo>
                  <a:pt x="6032596" y="1892106"/>
                </a:lnTo>
                <a:lnTo>
                  <a:pt x="5828204" y="1892106"/>
                </a:lnTo>
                <a:lnTo>
                  <a:pt x="5721817" y="2227021"/>
                </a:lnTo>
                <a:lnTo>
                  <a:pt x="5619287" y="1892106"/>
                </a:lnTo>
                <a:close/>
                <a:moveTo>
                  <a:pt x="3798825" y="1892106"/>
                </a:moveTo>
                <a:lnTo>
                  <a:pt x="4018613" y="2420604"/>
                </a:lnTo>
                <a:lnTo>
                  <a:pt x="4198255" y="2420604"/>
                </a:lnTo>
                <a:lnTo>
                  <a:pt x="4422871" y="1892106"/>
                </a:lnTo>
                <a:lnTo>
                  <a:pt x="4218479" y="1892106"/>
                </a:lnTo>
                <a:lnTo>
                  <a:pt x="4112092" y="2227021"/>
                </a:lnTo>
                <a:lnTo>
                  <a:pt x="4009562" y="1892106"/>
                </a:lnTo>
                <a:close/>
                <a:moveTo>
                  <a:pt x="9526880" y="1880163"/>
                </a:moveTo>
                <a:cubicBezTo>
                  <a:pt x="9434318" y="1880163"/>
                  <a:pt x="9360833" y="1906289"/>
                  <a:pt x="9306423" y="1958542"/>
                </a:cubicBezTo>
                <a:cubicBezTo>
                  <a:pt x="9252015" y="2010794"/>
                  <a:pt x="9224810" y="2077230"/>
                  <a:pt x="9224810" y="2157848"/>
                </a:cubicBezTo>
                <a:cubicBezTo>
                  <a:pt x="9224810" y="2244438"/>
                  <a:pt x="9256991" y="2314440"/>
                  <a:pt x="9321353" y="2367854"/>
                </a:cubicBezTo>
                <a:cubicBezTo>
                  <a:pt x="9373771" y="2410983"/>
                  <a:pt x="9442446" y="2432548"/>
                  <a:pt x="9527377" y="2432548"/>
                </a:cubicBezTo>
                <a:cubicBezTo>
                  <a:pt x="9622593" y="2432548"/>
                  <a:pt x="9697158" y="2406587"/>
                  <a:pt x="9751068" y="2354666"/>
                </a:cubicBezTo>
                <a:cubicBezTo>
                  <a:pt x="9804979" y="2302745"/>
                  <a:pt x="9831935" y="2236144"/>
                  <a:pt x="9831935" y="2154862"/>
                </a:cubicBezTo>
                <a:cubicBezTo>
                  <a:pt x="9831935" y="2082538"/>
                  <a:pt x="9810205" y="2021660"/>
                  <a:pt x="9766743" y="1972227"/>
                </a:cubicBezTo>
                <a:cubicBezTo>
                  <a:pt x="9712667" y="1910851"/>
                  <a:pt x="9632713" y="1880163"/>
                  <a:pt x="9526880" y="1880163"/>
                </a:cubicBezTo>
                <a:close/>
                <a:moveTo>
                  <a:pt x="8505445" y="1880163"/>
                </a:moveTo>
                <a:cubicBezTo>
                  <a:pt x="8463975" y="1880163"/>
                  <a:pt x="8428808" y="1887710"/>
                  <a:pt x="8399944" y="1902806"/>
                </a:cubicBezTo>
                <a:cubicBezTo>
                  <a:pt x="8371081" y="1917901"/>
                  <a:pt x="8342550" y="1943032"/>
                  <a:pt x="8314350" y="1978199"/>
                </a:cubicBezTo>
                <a:lnTo>
                  <a:pt x="8314350" y="1892106"/>
                </a:lnTo>
                <a:lnTo>
                  <a:pt x="8125742" y="1892106"/>
                </a:lnTo>
                <a:lnTo>
                  <a:pt x="8125742" y="2420604"/>
                </a:lnTo>
                <a:lnTo>
                  <a:pt x="8328284" y="2420604"/>
                </a:lnTo>
                <a:lnTo>
                  <a:pt x="8328284" y="2166806"/>
                </a:lnTo>
                <a:cubicBezTo>
                  <a:pt x="8328284" y="2118700"/>
                  <a:pt x="8335914" y="2085358"/>
                  <a:pt x="8351175" y="2066779"/>
                </a:cubicBezTo>
                <a:cubicBezTo>
                  <a:pt x="8366436" y="2048201"/>
                  <a:pt x="8386342" y="2038911"/>
                  <a:pt x="8410892" y="2038911"/>
                </a:cubicBezTo>
                <a:cubicBezTo>
                  <a:pt x="8433121" y="2038911"/>
                  <a:pt x="8450372" y="2045795"/>
                  <a:pt x="8462647" y="2059563"/>
                </a:cubicBezTo>
                <a:cubicBezTo>
                  <a:pt x="8474923" y="2073332"/>
                  <a:pt x="8481060" y="2096804"/>
                  <a:pt x="8481060" y="2129980"/>
                </a:cubicBezTo>
                <a:lnTo>
                  <a:pt x="8481060" y="2420604"/>
                </a:lnTo>
                <a:lnTo>
                  <a:pt x="8684597" y="2420604"/>
                </a:lnTo>
                <a:lnTo>
                  <a:pt x="8684597" y="2084694"/>
                </a:lnTo>
                <a:cubicBezTo>
                  <a:pt x="8684597" y="2015024"/>
                  <a:pt x="8668755" y="1963518"/>
                  <a:pt x="8637072" y="1930176"/>
                </a:cubicBezTo>
                <a:cubicBezTo>
                  <a:pt x="8605388" y="1896834"/>
                  <a:pt x="8561513" y="1880163"/>
                  <a:pt x="8505445" y="1880163"/>
                </a:cubicBezTo>
                <a:close/>
                <a:moveTo>
                  <a:pt x="7722674" y="1880163"/>
                </a:moveTo>
                <a:cubicBezTo>
                  <a:pt x="7629449" y="1880163"/>
                  <a:pt x="7556378" y="1905708"/>
                  <a:pt x="7503462" y="1956800"/>
                </a:cubicBezTo>
                <a:cubicBezTo>
                  <a:pt x="7450545" y="2007891"/>
                  <a:pt x="7424088" y="2074742"/>
                  <a:pt x="7424088" y="2157351"/>
                </a:cubicBezTo>
                <a:cubicBezTo>
                  <a:pt x="7424088" y="2215409"/>
                  <a:pt x="7437275" y="2265920"/>
                  <a:pt x="7463650" y="2308883"/>
                </a:cubicBezTo>
                <a:cubicBezTo>
                  <a:pt x="7490026" y="2351846"/>
                  <a:pt x="7523285" y="2383198"/>
                  <a:pt x="7563428" y="2402938"/>
                </a:cubicBezTo>
                <a:cubicBezTo>
                  <a:pt x="7603571" y="2422678"/>
                  <a:pt x="7658644" y="2432548"/>
                  <a:pt x="7728646" y="2432548"/>
                </a:cubicBezTo>
                <a:cubicBezTo>
                  <a:pt x="7809264" y="2432548"/>
                  <a:pt x="7871138" y="2421019"/>
                  <a:pt x="7914267" y="2397961"/>
                </a:cubicBezTo>
                <a:cubicBezTo>
                  <a:pt x="7957396" y="2374904"/>
                  <a:pt x="7994222" y="2336834"/>
                  <a:pt x="8024744" y="2283752"/>
                </a:cubicBezTo>
                <a:lnTo>
                  <a:pt x="7825189" y="2265339"/>
                </a:lnTo>
                <a:cubicBezTo>
                  <a:pt x="7812582" y="2281264"/>
                  <a:pt x="7800804" y="2292378"/>
                  <a:pt x="7789856" y="2298681"/>
                </a:cubicBezTo>
                <a:cubicBezTo>
                  <a:pt x="7771941" y="2308634"/>
                  <a:pt x="7753031" y="2313611"/>
                  <a:pt x="7733125" y="2313611"/>
                </a:cubicBezTo>
                <a:cubicBezTo>
                  <a:pt x="7701607" y="2313611"/>
                  <a:pt x="7676061" y="2302165"/>
                  <a:pt x="7656488" y="2279273"/>
                </a:cubicBezTo>
                <a:cubicBezTo>
                  <a:pt x="7642554" y="2263349"/>
                  <a:pt x="7633762" y="2239130"/>
                  <a:pt x="7630112" y="2206617"/>
                </a:cubicBezTo>
                <a:lnTo>
                  <a:pt x="8036190" y="2206617"/>
                </a:lnTo>
                <a:lnTo>
                  <a:pt x="8036190" y="2183726"/>
                </a:lnTo>
                <a:cubicBezTo>
                  <a:pt x="8036190" y="2114055"/>
                  <a:pt x="8024744" y="2057490"/>
                  <a:pt x="8001852" y="2014029"/>
                </a:cubicBezTo>
                <a:cubicBezTo>
                  <a:pt x="7978960" y="1970568"/>
                  <a:pt x="7945619" y="1937392"/>
                  <a:pt x="7901826" y="1914500"/>
                </a:cubicBezTo>
                <a:cubicBezTo>
                  <a:pt x="7858033" y="1891609"/>
                  <a:pt x="7798316" y="1880163"/>
                  <a:pt x="7722674" y="1880163"/>
                </a:cubicBezTo>
                <a:close/>
                <a:moveTo>
                  <a:pt x="6803790" y="1880163"/>
                </a:moveTo>
                <a:cubicBezTo>
                  <a:pt x="6764585" y="1880163"/>
                  <a:pt x="6731112" y="1886964"/>
                  <a:pt x="6703371" y="1900566"/>
                </a:cubicBezTo>
                <a:cubicBezTo>
                  <a:pt x="6675630" y="1914168"/>
                  <a:pt x="6648136" y="1937060"/>
                  <a:pt x="6620890" y="1969241"/>
                </a:cubicBezTo>
                <a:lnTo>
                  <a:pt x="6620890" y="1892106"/>
                </a:lnTo>
                <a:lnTo>
                  <a:pt x="6431786" y="1892106"/>
                </a:lnTo>
                <a:lnTo>
                  <a:pt x="6431786" y="2420604"/>
                </a:lnTo>
                <a:lnTo>
                  <a:pt x="6634824" y="2420604"/>
                </a:lnTo>
                <a:lnTo>
                  <a:pt x="6634824" y="2150881"/>
                </a:lnTo>
                <a:cubicBezTo>
                  <a:pt x="6634824" y="2110738"/>
                  <a:pt x="6642315" y="2081874"/>
                  <a:pt x="6657296" y="2064291"/>
                </a:cubicBezTo>
                <a:cubicBezTo>
                  <a:pt x="6672277" y="2046708"/>
                  <a:pt x="6691421" y="2037916"/>
                  <a:pt x="6714728" y="2037916"/>
                </a:cubicBezTo>
                <a:cubicBezTo>
                  <a:pt x="6729040" y="2037916"/>
                  <a:pt x="6741522" y="2041980"/>
                  <a:pt x="6752175" y="2050108"/>
                </a:cubicBezTo>
                <a:cubicBezTo>
                  <a:pt x="6762828" y="2058236"/>
                  <a:pt x="6770318" y="2068936"/>
                  <a:pt x="6774647" y="2082206"/>
                </a:cubicBezTo>
                <a:cubicBezTo>
                  <a:pt x="6777311" y="2090500"/>
                  <a:pt x="6778643" y="2106259"/>
                  <a:pt x="6778643" y="2129482"/>
                </a:cubicBezTo>
                <a:lnTo>
                  <a:pt x="6778643" y="2420604"/>
                </a:lnTo>
                <a:lnTo>
                  <a:pt x="6981682" y="2420604"/>
                </a:lnTo>
                <a:lnTo>
                  <a:pt x="6981682" y="2147895"/>
                </a:lnTo>
                <a:cubicBezTo>
                  <a:pt x="6981682" y="2109743"/>
                  <a:pt x="6988957" y="2082040"/>
                  <a:pt x="7003505" y="2064789"/>
                </a:cubicBezTo>
                <a:cubicBezTo>
                  <a:pt x="7018053" y="2047537"/>
                  <a:pt x="7037229" y="2038911"/>
                  <a:pt x="7061033" y="2038911"/>
                </a:cubicBezTo>
                <a:cubicBezTo>
                  <a:pt x="7081198" y="2038911"/>
                  <a:pt x="7098058" y="2048035"/>
                  <a:pt x="7111614" y="2066282"/>
                </a:cubicBezTo>
                <a:cubicBezTo>
                  <a:pt x="7120872" y="2077893"/>
                  <a:pt x="7125501" y="2095643"/>
                  <a:pt x="7125501" y="2119530"/>
                </a:cubicBezTo>
                <a:lnTo>
                  <a:pt x="7125501" y="2420604"/>
                </a:lnTo>
                <a:lnTo>
                  <a:pt x="7328540" y="2420604"/>
                </a:lnTo>
                <a:lnTo>
                  <a:pt x="7328540" y="2088676"/>
                </a:lnTo>
                <a:cubicBezTo>
                  <a:pt x="7328540" y="2017015"/>
                  <a:pt x="7312638" y="1964348"/>
                  <a:pt x="7280833" y="1930674"/>
                </a:cubicBezTo>
                <a:cubicBezTo>
                  <a:pt x="7249027" y="1897000"/>
                  <a:pt x="7204798" y="1880163"/>
                  <a:pt x="7148144" y="1880163"/>
                </a:cubicBezTo>
                <a:cubicBezTo>
                  <a:pt x="7109712" y="1880163"/>
                  <a:pt x="7077409" y="1886383"/>
                  <a:pt x="7051236" y="1898824"/>
                </a:cubicBezTo>
                <a:cubicBezTo>
                  <a:pt x="7025063" y="1911266"/>
                  <a:pt x="6996072" y="1934738"/>
                  <a:pt x="6964265" y="1969241"/>
                </a:cubicBezTo>
                <a:cubicBezTo>
                  <a:pt x="6948651" y="1939714"/>
                  <a:pt x="6928551" y="1917486"/>
                  <a:pt x="6903964" y="1902557"/>
                </a:cubicBezTo>
                <a:cubicBezTo>
                  <a:pt x="6879377" y="1887627"/>
                  <a:pt x="6845986" y="1880163"/>
                  <a:pt x="6803790" y="1880163"/>
                </a:cubicBezTo>
                <a:close/>
                <a:moveTo>
                  <a:pt x="4726280" y="1880163"/>
                </a:moveTo>
                <a:cubicBezTo>
                  <a:pt x="4633718" y="1880163"/>
                  <a:pt x="4560233" y="1906289"/>
                  <a:pt x="4505824" y="1958542"/>
                </a:cubicBezTo>
                <a:cubicBezTo>
                  <a:pt x="4451415" y="2010794"/>
                  <a:pt x="4424210" y="2077230"/>
                  <a:pt x="4424210" y="2157848"/>
                </a:cubicBezTo>
                <a:cubicBezTo>
                  <a:pt x="4424210" y="2244438"/>
                  <a:pt x="4456391" y="2314440"/>
                  <a:pt x="4520753" y="2367854"/>
                </a:cubicBezTo>
                <a:cubicBezTo>
                  <a:pt x="4573172" y="2410983"/>
                  <a:pt x="4641846" y="2432548"/>
                  <a:pt x="4726778" y="2432548"/>
                </a:cubicBezTo>
                <a:cubicBezTo>
                  <a:pt x="4821993" y="2432548"/>
                  <a:pt x="4896558" y="2406587"/>
                  <a:pt x="4950469" y="2354666"/>
                </a:cubicBezTo>
                <a:cubicBezTo>
                  <a:pt x="5004380" y="2302745"/>
                  <a:pt x="5031336" y="2236144"/>
                  <a:pt x="5031336" y="2154862"/>
                </a:cubicBezTo>
                <a:cubicBezTo>
                  <a:pt x="5031336" y="2082538"/>
                  <a:pt x="5009606" y="2021660"/>
                  <a:pt x="4966145" y="1972227"/>
                </a:cubicBezTo>
                <a:cubicBezTo>
                  <a:pt x="4912067" y="1910851"/>
                  <a:pt x="4832113" y="1880163"/>
                  <a:pt x="4726280" y="1880163"/>
                </a:cubicBezTo>
                <a:close/>
                <a:moveTo>
                  <a:pt x="3590545" y="1880163"/>
                </a:moveTo>
                <a:cubicBezTo>
                  <a:pt x="3549075" y="1880163"/>
                  <a:pt x="3513908" y="1887710"/>
                  <a:pt x="3485045" y="1902806"/>
                </a:cubicBezTo>
                <a:cubicBezTo>
                  <a:pt x="3456181" y="1917901"/>
                  <a:pt x="3427650" y="1943032"/>
                  <a:pt x="3399450" y="1978199"/>
                </a:cubicBezTo>
                <a:lnTo>
                  <a:pt x="3399450" y="1892106"/>
                </a:lnTo>
                <a:lnTo>
                  <a:pt x="3210843" y="1892106"/>
                </a:lnTo>
                <a:lnTo>
                  <a:pt x="3210843" y="2420604"/>
                </a:lnTo>
                <a:lnTo>
                  <a:pt x="3413384" y="2420604"/>
                </a:lnTo>
                <a:lnTo>
                  <a:pt x="3413384" y="2166806"/>
                </a:lnTo>
                <a:cubicBezTo>
                  <a:pt x="3413384" y="2118700"/>
                  <a:pt x="3421014" y="2085358"/>
                  <a:pt x="3436276" y="2066779"/>
                </a:cubicBezTo>
                <a:cubicBezTo>
                  <a:pt x="3451536" y="2048201"/>
                  <a:pt x="3471442" y="2038911"/>
                  <a:pt x="3495993" y="2038911"/>
                </a:cubicBezTo>
                <a:cubicBezTo>
                  <a:pt x="3518221" y="2038911"/>
                  <a:pt x="3535472" y="2045795"/>
                  <a:pt x="3547748" y="2059563"/>
                </a:cubicBezTo>
                <a:cubicBezTo>
                  <a:pt x="3560023" y="2073332"/>
                  <a:pt x="3566160" y="2096804"/>
                  <a:pt x="3566160" y="2129980"/>
                </a:cubicBezTo>
                <a:lnTo>
                  <a:pt x="3566160" y="2420604"/>
                </a:lnTo>
                <a:lnTo>
                  <a:pt x="3769697" y="2420604"/>
                </a:lnTo>
                <a:lnTo>
                  <a:pt x="3769697" y="2084694"/>
                </a:lnTo>
                <a:cubicBezTo>
                  <a:pt x="3769697" y="2015024"/>
                  <a:pt x="3753856" y="1963518"/>
                  <a:pt x="3722172" y="1930176"/>
                </a:cubicBezTo>
                <a:cubicBezTo>
                  <a:pt x="3690488" y="1896834"/>
                  <a:pt x="3646613" y="1880163"/>
                  <a:pt x="3590545" y="1880163"/>
                </a:cubicBezTo>
                <a:close/>
                <a:moveTo>
                  <a:pt x="2807774" y="1880163"/>
                </a:moveTo>
                <a:cubicBezTo>
                  <a:pt x="2714549" y="1880163"/>
                  <a:pt x="2641478" y="1905708"/>
                  <a:pt x="2588562" y="1956800"/>
                </a:cubicBezTo>
                <a:cubicBezTo>
                  <a:pt x="2535646" y="2007891"/>
                  <a:pt x="2509188" y="2074742"/>
                  <a:pt x="2509188" y="2157351"/>
                </a:cubicBezTo>
                <a:cubicBezTo>
                  <a:pt x="2509188" y="2215409"/>
                  <a:pt x="2522376" y="2265920"/>
                  <a:pt x="2548751" y="2308883"/>
                </a:cubicBezTo>
                <a:cubicBezTo>
                  <a:pt x="2575126" y="2351846"/>
                  <a:pt x="2608385" y="2383198"/>
                  <a:pt x="2648528" y="2402938"/>
                </a:cubicBezTo>
                <a:cubicBezTo>
                  <a:pt x="2688671" y="2422678"/>
                  <a:pt x="2743744" y="2432548"/>
                  <a:pt x="2813746" y="2432548"/>
                </a:cubicBezTo>
                <a:cubicBezTo>
                  <a:pt x="2894365" y="2432548"/>
                  <a:pt x="2956238" y="2421019"/>
                  <a:pt x="2999367" y="2397961"/>
                </a:cubicBezTo>
                <a:cubicBezTo>
                  <a:pt x="3042497" y="2374904"/>
                  <a:pt x="3079322" y="2336834"/>
                  <a:pt x="3109844" y="2283752"/>
                </a:cubicBezTo>
                <a:lnTo>
                  <a:pt x="2910289" y="2265339"/>
                </a:lnTo>
                <a:cubicBezTo>
                  <a:pt x="2897682" y="2281264"/>
                  <a:pt x="2885904" y="2292378"/>
                  <a:pt x="2874957" y="2298681"/>
                </a:cubicBezTo>
                <a:cubicBezTo>
                  <a:pt x="2857041" y="2308634"/>
                  <a:pt x="2838131" y="2313611"/>
                  <a:pt x="2818225" y="2313611"/>
                </a:cubicBezTo>
                <a:cubicBezTo>
                  <a:pt x="2786707" y="2313611"/>
                  <a:pt x="2761161" y="2302165"/>
                  <a:pt x="2741588" y="2279273"/>
                </a:cubicBezTo>
                <a:cubicBezTo>
                  <a:pt x="2727654" y="2263349"/>
                  <a:pt x="2718862" y="2239130"/>
                  <a:pt x="2715213" y="2206617"/>
                </a:cubicBezTo>
                <a:lnTo>
                  <a:pt x="3121290" y="2206617"/>
                </a:lnTo>
                <a:lnTo>
                  <a:pt x="3121290" y="2183726"/>
                </a:lnTo>
                <a:cubicBezTo>
                  <a:pt x="3121290" y="2114055"/>
                  <a:pt x="3109844" y="2057490"/>
                  <a:pt x="3086952" y="2014029"/>
                </a:cubicBezTo>
                <a:cubicBezTo>
                  <a:pt x="3064061" y="1970568"/>
                  <a:pt x="3030719" y="1937392"/>
                  <a:pt x="2986926" y="1914500"/>
                </a:cubicBezTo>
                <a:cubicBezTo>
                  <a:pt x="2943133" y="1891609"/>
                  <a:pt x="2883416" y="1880163"/>
                  <a:pt x="2807774" y="1880163"/>
                </a:cubicBezTo>
                <a:close/>
                <a:moveTo>
                  <a:pt x="2158791" y="1880163"/>
                </a:moveTo>
                <a:cubicBezTo>
                  <a:pt x="2099074" y="1880163"/>
                  <a:pt x="2051466" y="1886377"/>
                  <a:pt x="2015967" y="1898805"/>
                </a:cubicBezTo>
                <a:cubicBezTo>
                  <a:pt x="1980469" y="1911233"/>
                  <a:pt x="1952600" y="1930041"/>
                  <a:pt x="1932363" y="1955229"/>
                </a:cubicBezTo>
                <a:cubicBezTo>
                  <a:pt x="1912125" y="1980417"/>
                  <a:pt x="1902007" y="2010413"/>
                  <a:pt x="1902007" y="2045217"/>
                </a:cubicBezTo>
                <a:cubicBezTo>
                  <a:pt x="1902007" y="2077035"/>
                  <a:pt x="1911379" y="2105373"/>
                  <a:pt x="1930124" y="2130229"/>
                </a:cubicBezTo>
                <a:cubicBezTo>
                  <a:pt x="1948868" y="2155085"/>
                  <a:pt x="1971925" y="2172733"/>
                  <a:pt x="1999296" y="2183174"/>
                </a:cubicBezTo>
                <a:cubicBezTo>
                  <a:pt x="2026667" y="2193614"/>
                  <a:pt x="2075518" y="2204964"/>
                  <a:pt x="2145852" y="2217223"/>
                </a:cubicBezTo>
                <a:cubicBezTo>
                  <a:pt x="2192962" y="2225507"/>
                  <a:pt x="2221991" y="2232464"/>
                  <a:pt x="2232939" y="2238093"/>
                </a:cubicBezTo>
                <a:cubicBezTo>
                  <a:pt x="2248201" y="2246045"/>
                  <a:pt x="2255831" y="2257310"/>
                  <a:pt x="2255831" y="2271886"/>
                </a:cubicBezTo>
                <a:cubicBezTo>
                  <a:pt x="2255831" y="2284804"/>
                  <a:pt x="2250025" y="2295569"/>
                  <a:pt x="2238414" y="2304179"/>
                </a:cubicBezTo>
                <a:cubicBezTo>
                  <a:pt x="2223484" y="2315775"/>
                  <a:pt x="2202417" y="2321573"/>
                  <a:pt x="2175213" y="2321573"/>
                </a:cubicBezTo>
                <a:cubicBezTo>
                  <a:pt x="2150331" y="2321573"/>
                  <a:pt x="2130425" y="2316431"/>
                  <a:pt x="2115496" y="2306146"/>
                </a:cubicBezTo>
                <a:cubicBezTo>
                  <a:pt x="2100566" y="2295861"/>
                  <a:pt x="2088955" y="2278776"/>
                  <a:pt x="2080661" y="2254889"/>
                </a:cubicBezTo>
                <a:lnTo>
                  <a:pt x="1879612" y="2273799"/>
                </a:lnTo>
                <a:cubicBezTo>
                  <a:pt x="1891224" y="2324559"/>
                  <a:pt x="1917516" y="2363707"/>
                  <a:pt x="1958489" y="2391243"/>
                </a:cubicBezTo>
                <a:cubicBezTo>
                  <a:pt x="1999462" y="2418779"/>
                  <a:pt x="2068220" y="2432548"/>
                  <a:pt x="2164762" y="2432548"/>
                </a:cubicBezTo>
                <a:cubicBezTo>
                  <a:pt x="2233105" y="2432548"/>
                  <a:pt x="2287100" y="2424014"/>
                  <a:pt x="2326745" y="2406946"/>
                </a:cubicBezTo>
                <a:cubicBezTo>
                  <a:pt x="2366392" y="2389879"/>
                  <a:pt x="2395420" y="2366927"/>
                  <a:pt x="2413833" y="2338092"/>
                </a:cubicBezTo>
                <a:cubicBezTo>
                  <a:pt x="2432246" y="2309258"/>
                  <a:pt x="2441453" y="2279595"/>
                  <a:pt x="2441453" y="2249104"/>
                </a:cubicBezTo>
                <a:cubicBezTo>
                  <a:pt x="2441453" y="2218944"/>
                  <a:pt x="2432744" y="2191271"/>
                  <a:pt x="2415326" y="2166083"/>
                </a:cubicBezTo>
                <a:cubicBezTo>
                  <a:pt x="2397908" y="2140895"/>
                  <a:pt x="2372778" y="2121506"/>
                  <a:pt x="2339933" y="2107917"/>
                </a:cubicBezTo>
                <a:cubicBezTo>
                  <a:pt x="2307089" y="2094327"/>
                  <a:pt x="2256992" y="2083722"/>
                  <a:pt x="2189645" y="2076102"/>
                </a:cubicBezTo>
                <a:cubicBezTo>
                  <a:pt x="2145188" y="2070799"/>
                  <a:pt x="2116325" y="2064835"/>
                  <a:pt x="2103055" y="2058210"/>
                </a:cubicBezTo>
                <a:cubicBezTo>
                  <a:pt x="2089784" y="2051586"/>
                  <a:pt x="2083149" y="2041814"/>
                  <a:pt x="2083149" y="2028896"/>
                </a:cubicBezTo>
                <a:cubicBezTo>
                  <a:pt x="2083149" y="2017300"/>
                  <a:pt x="2088374" y="2007444"/>
                  <a:pt x="2098825" y="1999329"/>
                </a:cubicBezTo>
                <a:cubicBezTo>
                  <a:pt x="2109275" y="1991214"/>
                  <a:pt x="2125946" y="1987156"/>
                  <a:pt x="2148838" y="1987156"/>
                </a:cubicBezTo>
                <a:cubicBezTo>
                  <a:pt x="2171397" y="1987156"/>
                  <a:pt x="2190640" y="1992465"/>
                  <a:pt x="2206565" y="2003081"/>
                </a:cubicBezTo>
                <a:cubicBezTo>
                  <a:pt x="2218176" y="2011043"/>
                  <a:pt x="2226470" y="2023484"/>
                  <a:pt x="2231447" y="2040404"/>
                </a:cubicBezTo>
                <a:lnTo>
                  <a:pt x="2423537" y="2021494"/>
                </a:lnTo>
                <a:cubicBezTo>
                  <a:pt x="2410267" y="1986990"/>
                  <a:pt x="2393596" y="1959620"/>
                  <a:pt x="2373524" y="1939382"/>
                </a:cubicBezTo>
                <a:cubicBezTo>
                  <a:pt x="2353453" y="1919145"/>
                  <a:pt x="2328405" y="1904216"/>
                  <a:pt x="2298380" y="1894594"/>
                </a:cubicBezTo>
                <a:cubicBezTo>
                  <a:pt x="2268356" y="1884973"/>
                  <a:pt x="2221826" y="1880163"/>
                  <a:pt x="2158791" y="1880163"/>
                </a:cubicBezTo>
                <a:close/>
                <a:moveTo>
                  <a:pt x="1512374" y="1880163"/>
                </a:moveTo>
                <a:cubicBezTo>
                  <a:pt x="1419149" y="1880163"/>
                  <a:pt x="1346078" y="1905708"/>
                  <a:pt x="1293162" y="1956800"/>
                </a:cubicBezTo>
                <a:cubicBezTo>
                  <a:pt x="1240246" y="2007891"/>
                  <a:pt x="1213788" y="2074742"/>
                  <a:pt x="1213788" y="2157351"/>
                </a:cubicBezTo>
                <a:cubicBezTo>
                  <a:pt x="1213788" y="2215409"/>
                  <a:pt x="1226975" y="2265920"/>
                  <a:pt x="1253351" y="2308883"/>
                </a:cubicBezTo>
                <a:cubicBezTo>
                  <a:pt x="1279726" y="2351846"/>
                  <a:pt x="1312985" y="2383198"/>
                  <a:pt x="1353128" y="2402938"/>
                </a:cubicBezTo>
                <a:cubicBezTo>
                  <a:pt x="1393272" y="2422678"/>
                  <a:pt x="1448344" y="2432548"/>
                  <a:pt x="1518346" y="2432548"/>
                </a:cubicBezTo>
                <a:cubicBezTo>
                  <a:pt x="1598964" y="2432548"/>
                  <a:pt x="1660838" y="2421019"/>
                  <a:pt x="1703967" y="2397961"/>
                </a:cubicBezTo>
                <a:cubicBezTo>
                  <a:pt x="1747096" y="2374904"/>
                  <a:pt x="1783922" y="2336834"/>
                  <a:pt x="1814444" y="2283752"/>
                </a:cubicBezTo>
                <a:lnTo>
                  <a:pt x="1614889" y="2265339"/>
                </a:lnTo>
                <a:cubicBezTo>
                  <a:pt x="1602282" y="2281264"/>
                  <a:pt x="1590505" y="2292378"/>
                  <a:pt x="1579556" y="2298681"/>
                </a:cubicBezTo>
                <a:cubicBezTo>
                  <a:pt x="1561641" y="2308634"/>
                  <a:pt x="1542731" y="2313611"/>
                  <a:pt x="1522825" y="2313611"/>
                </a:cubicBezTo>
                <a:cubicBezTo>
                  <a:pt x="1491307" y="2313611"/>
                  <a:pt x="1465762" y="2302165"/>
                  <a:pt x="1446187" y="2279273"/>
                </a:cubicBezTo>
                <a:cubicBezTo>
                  <a:pt x="1432254" y="2263349"/>
                  <a:pt x="1423462" y="2239130"/>
                  <a:pt x="1419812" y="2206617"/>
                </a:cubicBezTo>
                <a:lnTo>
                  <a:pt x="1825890" y="2206617"/>
                </a:lnTo>
                <a:lnTo>
                  <a:pt x="1825890" y="2183726"/>
                </a:lnTo>
                <a:cubicBezTo>
                  <a:pt x="1825890" y="2114055"/>
                  <a:pt x="1814444" y="2057490"/>
                  <a:pt x="1791553" y="2014029"/>
                </a:cubicBezTo>
                <a:cubicBezTo>
                  <a:pt x="1768661" y="1970568"/>
                  <a:pt x="1735319" y="1937392"/>
                  <a:pt x="1691526" y="1914500"/>
                </a:cubicBezTo>
                <a:cubicBezTo>
                  <a:pt x="1647733" y="1891609"/>
                  <a:pt x="1588016" y="1880163"/>
                  <a:pt x="1512374" y="1880163"/>
                </a:cubicBezTo>
                <a:close/>
                <a:moveTo>
                  <a:pt x="9046361" y="1691058"/>
                </a:moveTo>
                <a:lnTo>
                  <a:pt x="8843322" y="1795066"/>
                </a:lnTo>
                <a:lnTo>
                  <a:pt x="8843322" y="1892106"/>
                </a:lnTo>
                <a:lnTo>
                  <a:pt x="8768675" y="1892106"/>
                </a:lnTo>
                <a:lnTo>
                  <a:pt x="8768675" y="2040404"/>
                </a:lnTo>
                <a:lnTo>
                  <a:pt x="8843322" y="2040404"/>
                </a:lnTo>
                <a:lnTo>
                  <a:pt x="8843322" y="2226290"/>
                </a:lnTo>
                <a:cubicBezTo>
                  <a:pt x="8843322" y="2285266"/>
                  <a:pt x="8849045" y="2327924"/>
                  <a:pt x="8860491" y="2354266"/>
                </a:cubicBezTo>
                <a:cubicBezTo>
                  <a:pt x="8871936" y="2380607"/>
                  <a:pt x="8889603" y="2400240"/>
                  <a:pt x="8913490" y="2413163"/>
                </a:cubicBezTo>
                <a:cubicBezTo>
                  <a:pt x="8937377" y="2426086"/>
                  <a:pt x="8974534" y="2432548"/>
                  <a:pt x="9024962" y="2432548"/>
                </a:cubicBezTo>
                <a:cubicBezTo>
                  <a:pt x="9068423" y="2432548"/>
                  <a:pt x="9115202" y="2427074"/>
                  <a:pt x="9165298" y="2416125"/>
                </a:cubicBezTo>
                <a:lnTo>
                  <a:pt x="9150368" y="2276311"/>
                </a:lnTo>
                <a:cubicBezTo>
                  <a:pt x="9123495" y="2284921"/>
                  <a:pt x="9102594" y="2289226"/>
                  <a:pt x="9087665" y="2289226"/>
                </a:cubicBezTo>
                <a:cubicBezTo>
                  <a:pt x="9071077" y="2289226"/>
                  <a:pt x="9059466" y="2283597"/>
                  <a:pt x="9052830" y="2272337"/>
                </a:cubicBezTo>
                <a:cubicBezTo>
                  <a:pt x="9048517" y="2265054"/>
                  <a:pt x="9046361" y="2250156"/>
                  <a:pt x="9046361" y="2227643"/>
                </a:cubicBezTo>
                <a:lnTo>
                  <a:pt x="9046361" y="2040404"/>
                </a:lnTo>
                <a:lnTo>
                  <a:pt x="9157833" y="2040404"/>
                </a:lnTo>
                <a:lnTo>
                  <a:pt x="9157833" y="1892106"/>
                </a:lnTo>
                <a:lnTo>
                  <a:pt x="9046361" y="1892106"/>
                </a:lnTo>
                <a:close/>
                <a:moveTo>
                  <a:pt x="6094857" y="1691058"/>
                </a:moveTo>
                <a:lnTo>
                  <a:pt x="6094857" y="1828905"/>
                </a:lnTo>
                <a:lnTo>
                  <a:pt x="6297398" y="1828905"/>
                </a:lnTo>
                <a:lnTo>
                  <a:pt x="6297398" y="1691058"/>
                </a:lnTo>
                <a:close/>
                <a:moveTo>
                  <a:pt x="5132335" y="1691058"/>
                </a:moveTo>
                <a:lnTo>
                  <a:pt x="5132335" y="2420604"/>
                </a:lnTo>
                <a:lnTo>
                  <a:pt x="5335373" y="2420604"/>
                </a:lnTo>
                <a:lnTo>
                  <a:pt x="5335373" y="1691058"/>
                </a:lnTo>
                <a:close/>
                <a:moveTo>
                  <a:pt x="914727" y="1691058"/>
                </a:moveTo>
                <a:lnTo>
                  <a:pt x="914727" y="1943861"/>
                </a:lnTo>
                <a:cubicBezTo>
                  <a:pt x="894821" y="1922628"/>
                  <a:pt x="872013" y="1906704"/>
                  <a:pt x="846301" y="1896087"/>
                </a:cubicBezTo>
                <a:cubicBezTo>
                  <a:pt x="820589" y="1885471"/>
                  <a:pt x="791975" y="1880163"/>
                  <a:pt x="760457" y="1880163"/>
                </a:cubicBezTo>
                <a:cubicBezTo>
                  <a:pt x="695764" y="1880163"/>
                  <a:pt x="642433" y="1903386"/>
                  <a:pt x="600465" y="1949833"/>
                </a:cubicBezTo>
                <a:cubicBezTo>
                  <a:pt x="558497" y="1996280"/>
                  <a:pt x="537513" y="2063296"/>
                  <a:pt x="537513" y="2150881"/>
                </a:cubicBezTo>
                <a:cubicBezTo>
                  <a:pt x="537513" y="2229177"/>
                  <a:pt x="556506" y="2295696"/>
                  <a:pt x="594493" y="2350436"/>
                </a:cubicBezTo>
                <a:cubicBezTo>
                  <a:pt x="632480" y="2405177"/>
                  <a:pt x="687470" y="2432548"/>
                  <a:pt x="759462" y="2432548"/>
                </a:cubicBezTo>
                <a:cubicBezTo>
                  <a:pt x="795292" y="2432548"/>
                  <a:pt x="827805" y="2424917"/>
                  <a:pt x="857000" y="2409656"/>
                </a:cubicBezTo>
                <a:cubicBezTo>
                  <a:pt x="878897" y="2398044"/>
                  <a:pt x="903115" y="2375650"/>
                  <a:pt x="929656" y="2342474"/>
                </a:cubicBezTo>
                <a:lnTo>
                  <a:pt x="929656" y="2420604"/>
                </a:lnTo>
                <a:lnTo>
                  <a:pt x="1119259" y="2420604"/>
                </a:lnTo>
                <a:lnTo>
                  <a:pt x="1119259" y="1691058"/>
                </a:lnTo>
                <a:close/>
                <a:moveTo>
                  <a:pt x="5470290" y="660963"/>
                </a:moveTo>
                <a:cubicBezTo>
                  <a:pt x="5431085" y="660963"/>
                  <a:pt x="5397612" y="667764"/>
                  <a:pt x="5369871" y="681366"/>
                </a:cubicBezTo>
                <a:cubicBezTo>
                  <a:pt x="5342129" y="694968"/>
                  <a:pt x="5314636" y="717860"/>
                  <a:pt x="5287390" y="750041"/>
                </a:cubicBezTo>
                <a:lnTo>
                  <a:pt x="5287390" y="672906"/>
                </a:lnTo>
                <a:lnTo>
                  <a:pt x="5098286" y="672906"/>
                </a:lnTo>
                <a:lnTo>
                  <a:pt x="5098286" y="1201404"/>
                </a:lnTo>
                <a:lnTo>
                  <a:pt x="5301324" y="1201404"/>
                </a:lnTo>
                <a:lnTo>
                  <a:pt x="5301324" y="931681"/>
                </a:lnTo>
                <a:cubicBezTo>
                  <a:pt x="5301324" y="891538"/>
                  <a:pt x="5308815" y="862674"/>
                  <a:pt x="5323796" y="845091"/>
                </a:cubicBezTo>
                <a:cubicBezTo>
                  <a:pt x="5338777" y="827508"/>
                  <a:pt x="5357921" y="818716"/>
                  <a:pt x="5381227" y="818716"/>
                </a:cubicBezTo>
                <a:cubicBezTo>
                  <a:pt x="5395540" y="818716"/>
                  <a:pt x="5408022" y="822780"/>
                  <a:pt x="5418675" y="830908"/>
                </a:cubicBezTo>
                <a:cubicBezTo>
                  <a:pt x="5429328" y="839036"/>
                  <a:pt x="5436818" y="849736"/>
                  <a:pt x="5441147" y="863006"/>
                </a:cubicBezTo>
                <a:cubicBezTo>
                  <a:pt x="5443811" y="871300"/>
                  <a:pt x="5445143" y="887059"/>
                  <a:pt x="5445143" y="910282"/>
                </a:cubicBezTo>
                <a:lnTo>
                  <a:pt x="5445143" y="1201404"/>
                </a:lnTo>
                <a:lnTo>
                  <a:pt x="5648182" y="1201404"/>
                </a:lnTo>
                <a:lnTo>
                  <a:pt x="5648182" y="928695"/>
                </a:lnTo>
                <a:cubicBezTo>
                  <a:pt x="5648182" y="890542"/>
                  <a:pt x="5655456" y="862840"/>
                  <a:pt x="5670005" y="845589"/>
                </a:cubicBezTo>
                <a:cubicBezTo>
                  <a:pt x="5684553" y="828337"/>
                  <a:pt x="5703729" y="819711"/>
                  <a:pt x="5727533" y="819711"/>
                </a:cubicBezTo>
                <a:cubicBezTo>
                  <a:pt x="5747698" y="819711"/>
                  <a:pt x="5764558" y="828835"/>
                  <a:pt x="5778114" y="847082"/>
                </a:cubicBezTo>
                <a:cubicBezTo>
                  <a:pt x="5787372" y="858693"/>
                  <a:pt x="5792001" y="876443"/>
                  <a:pt x="5792001" y="900330"/>
                </a:cubicBezTo>
                <a:lnTo>
                  <a:pt x="5792001" y="1201404"/>
                </a:lnTo>
                <a:lnTo>
                  <a:pt x="5995040" y="1201404"/>
                </a:lnTo>
                <a:lnTo>
                  <a:pt x="5995040" y="869476"/>
                </a:lnTo>
                <a:cubicBezTo>
                  <a:pt x="5995040" y="797815"/>
                  <a:pt x="5979137" y="745148"/>
                  <a:pt x="5947332" y="711474"/>
                </a:cubicBezTo>
                <a:cubicBezTo>
                  <a:pt x="5915527" y="677800"/>
                  <a:pt x="5871298" y="660963"/>
                  <a:pt x="5814644" y="660963"/>
                </a:cubicBezTo>
                <a:cubicBezTo>
                  <a:pt x="5776211" y="660963"/>
                  <a:pt x="5743908" y="667183"/>
                  <a:pt x="5717736" y="679624"/>
                </a:cubicBezTo>
                <a:cubicBezTo>
                  <a:pt x="5691563" y="692065"/>
                  <a:pt x="5662572" y="715538"/>
                  <a:pt x="5630765" y="750041"/>
                </a:cubicBezTo>
                <a:cubicBezTo>
                  <a:pt x="5615151" y="720514"/>
                  <a:pt x="5595051" y="698286"/>
                  <a:pt x="5570464" y="683357"/>
                </a:cubicBezTo>
                <a:cubicBezTo>
                  <a:pt x="5545877" y="668427"/>
                  <a:pt x="5512486" y="660963"/>
                  <a:pt x="5470290" y="660963"/>
                </a:cubicBezTo>
                <a:close/>
                <a:moveTo>
                  <a:pt x="4376306" y="471858"/>
                </a:moveTo>
                <a:lnTo>
                  <a:pt x="4376306" y="1201404"/>
                </a:lnTo>
                <a:lnTo>
                  <a:pt x="4991394" y="1201404"/>
                </a:lnTo>
                <a:lnTo>
                  <a:pt x="4991394" y="1036186"/>
                </a:lnTo>
                <a:lnTo>
                  <a:pt x="4602237" y="1036186"/>
                </a:lnTo>
                <a:lnTo>
                  <a:pt x="4602237" y="892367"/>
                </a:lnTo>
                <a:lnTo>
                  <a:pt x="4953076" y="892367"/>
                </a:lnTo>
                <a:lnTo>
                  <a:pt x="4953076" y="743572"/>
                </a:lnTo>
                <a:lnTo>
                  <a:pt x="4602237" y="743572"/>
                </a:lnTo>
                <a:lnTo>
                  <a:pt x="4602237" y="627621"/>
                </a:lnTo>
                <a:lnTo>
                  <a:pt x="4980446" y="627621"/>
                </a:lnTo>
                <a:lnTo>
                  <a:pt x="4980446" y="471858"/>
                </a:lnTo>
                <a:close/>
                <a:moveTo>
                  <a:pt x="0" y="0"/>
                </a:moveTo>
                <a:lnTo>
                  <a:pt x="10267406" y="0"/>
                </a:lnTo>
                <a:lnTo>
                  <a:pt x="10267406" y="2960914"/>
                </a:lnTo>
                <a:lnTo>
                  <a:pt x="0" y="296091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99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2.9629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3DB2D938-5744-4C8D-A29D-DDC629FF0E9C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grpSp>
        <p:nvGrpSpPr>
          <p:cNvPr id="36" name="Site"/>
          <p:cNvGrpSpPr/>
          <p:nvPr/>
        </p:nvGrpSpPr>
        <p:grpSpPr>
          <a:xfrm>
            <a:off x="2166746" y="1566542"/>
            <a:ext cx="8044055" cy="9372382"/>
            <a:chOff x="2166746" y="1566542"/>
            <a:chExt cx="8044055" cy="9372382"/>
          </a:xfrm>
        </p:grpSpPr>
        <p:sp>
          <p:nvSpPr>
            <p:cNvPr id="2" name="navBar"/>
            <p:cNvSpPr/>
            <p:nvPr/>
          </p:nvSpPr>
          <p:spPr>
            <a:xfrm>
              <a:off x="2166747" y="1566542"/>
              <a:ext cx="8044054" cy="812149"/>
            </a:xfrm>
            <a:prstGeom prst="rect">
              <a:avLst/>
            </a:prstGeom>
            <a:solidFill>
              <a:srgbClr val="4476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gin"/>
            <p:cNvSpPr/>
            <p:nvPr/>
          </p:nvSpPr>
          <p:spPr>
            <a:xfrm>
              <a:off x="8734976" y="1624278"/>
              <a:ext cx="844581" cy="576000"/>
            </a:xfrm>
            <a:prstGeom prst="rect">
              <a:avLst/>
            </a:prstGeom>
            <a:solidFill>
              <a:srgbClr val="425D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Barra"/>
            <p:cNvSpPr/>
            <p:nvPr/>
          </p:nvSpPr>
          <p:spPr>
            <a:xfrm>
              <a:off x="3597510" y="1820615"/>
              <a:ext cx="4179421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BtnPesq"/>
            <p:cNvSpPr/>
            <p:nvPr/>
          </p:nvSpPr>
          <p:spPr>
            <a:xfrm>
              <a:off x="7092931" y="1820615"/>
              <a:ext cx="684000" cy="288000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tegorias"/>
            <p:cNvSpPr/>
            <p:nvPr/>
          </p:nvSpPr>
          <p:spPr>
            <a:xfrm>
              <a:off x="2612571" y="2382759"/>
              <a:ext cx="1730829" cy="1947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Banner"/>
            <p:cNvSpPr/>
            <p:nvPr/>
          </p:nvSpPr>
          <p:spPr>
            <a:xfrm>
              <a:off x="4343400" y="2382759"/>
              <a:ext cx="5231674" cy="1947194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Novidades"/>
            <p:cNvSpPr/>
            <p:nvPr/>
          </p:nvSpPr>
          <p:spPr>
            <a:xfrm>
              <a:off x="2166746" y="4329952"/>
              <a:ext cx="8044054" cy="3204430"/>
            </a:xfrm>
            <a:prstGeom prst="rect">
              <a:avLst/>
            </a:prstGeom>
            <a:solidFill>
              <a:srgbClr val="343F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nov5"/>
            <p:cNvSpPr/>
            <p:nvPr/>
          </p:nvSpPr>
          <p:spPr>
            <a:xfrm>
              <a:off x="3213100" y="4885262"/>
              <a:ext cx="1841500" cy="1274238"/>
            </a:xfrm>
            <a:prstGeom prst="rect">
              <a:avLst/>
            </a:prstGeom>
            <a:solidFill>
              <a:srgbClr val="A9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nov4"/>
            <p:cNvSpPr/>
            <p:nvPr/>
          </p:nvSpPr>
          <p:spPr>
            <a:xfrm>
              <a:off x="7167549" y="4885262"/>
              <a:ext cx="1841500" cy="944038"/>
            </a:xfrm>
            <a:prstGeom prst="rect">
              <a:avLst/>
            </a:prstGeom>
            <a:solidFill>
              <a:srgbClr val="A9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nov3"/>
            <p:cNvSpPr/>
            <p:nvPr/>
          </p:nvSpPr>
          <p:spPr>
            <a:xfrm>
              <a:off x="5190325" y="4877214"/>
              <a:ext cx="18415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nov2"/>
            <p:cNvSpPr/>
            <p:nvPr/>
          </p:nvSpPr>
          <p:spPr>
            <a:xfrm>
              <a:off x="3213100" y="6374922"/>
              <a:ext cx="18415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nov1"/>
            <p:cNvSpPr/>
            <p:nvPr/>
          </p:nvSpPr>
          <p:spPr>
            <a:xfrm>
              <a:off x="5190325" y="5943600"/>
              <a:ext cx="3818724" cy="1383925"/>
            </a:xfrm>
            <a:prstGeom prst="rect">
              <a:avLst/>
            </a:prstGeom>
            <a:solidFill>
              <a:srgbClr val="A9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Index"/>
            <p:cNvSpPr/>
            <p:nvPr/>
          </p:nvSpPr>
          <p:spPr>
            <a:xfrm>
              <a:off x="2598964" y="7534382"/>
              <a:ext cx="6976110" cy="3404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BarraProdutos1"/>
            <p:cNvSpPr/>
            <p:nvPr/>
          </p:nvSpPr>
          <p:spPr>
            <a:xfrm>
              <a:off x="3213100" y="7741239"/>
              <a:ext cx="5795949" cy="478971"/>
            </a:xfrm>
            <a:prstGeom prst="rect">
              <a:avLst/>
            </a:prstGeom>
            <a:solidFill>
              <a:srgbClr val="0D7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prod1"/>
            <p:cNvSpPr/>
            <p:nvPr/>
          </p:nvSpPr>
          <p:spPr>
            <a:xfrm>
              <a:off x="3408018" y="8296477"/>
              <a:ext cx="12573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prod2"/>
            <p:cNvSpPr/>
            <p:nvPr/>
          </p:nvSpPr>
          <p:spPr>
            <a:xfrm>
              <a:off x="4798437" y="8296477"/>
              <a:ext cx="12573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prod3"/>
            <p:cNvSpPr/>
            <p:nvPr/>
          </p:nvSpPr>
          <p:spPr>
            <a:xfrm>
              <a:off x="6188856" y="8296477"/>
              <a:ext cx="12573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prod4"/>
            <p:cNvSpPr/>
            <p:nvPr/>
          </p:nvSpPr>
          <p:spPr>
            <a:xfrm>
              <a:off x="7579274" y="8296477"/>
              <a:ext cx="12573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preco1"/>
            <p:cNvSpPr/>
            <p:nvPr/>
          </p:nvSpPr>
          <p:spPr>
            <a:xfrm>
              <a:off x="3408018" y="9244583"/>
              <a:ext cx="1257300" cy="330862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preco2"/>
            <p:cNvSpPr/>
            <p:nvPr/>
          </p:nvSpPr>
          <p:spPr>
            <a:xfrm>
              <a:off x="4798437" y="9244583"/>
              <a:ext cx="1257300" cy="330862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preco3"/>
            <p:cNvSpPr/>
            <p:nvPr/>
          </p:nvSpPr>
          <p:spPr>
            <a:xfrm>
              <a:off x="6188856" y="9244583"/>
              <a:ext cx="1257300" cy="330862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preco4"/>
            <p:cNvSpPr/>
            <p:nvPr/>
          </p:nvSpPr>
          <p:spPr>
            <a:xfrm>
              <a:off x="7579274" y="9244583"/>
              <a:ext cx="1257300" cy="330862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BarraProdutos2"/>
            <p:cNvSpPr/>
            <p:nvPr/>
          </p:nvSpPr>
          <p:spPr>
            <a:xfrm>
              <a:off x="3213100" y="9686954"/>
              <a:ext cx="5795949" cy="478971"/>
            </a:xfrm>
            <a:prstGeom prst="rect">
              <a:avLst/>
            </a:prstGeom>
            <a:solidFill>
              <a:srgbClr val="0D7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FUNDOFAKE">
            <a:extLst>
              <a:ext uri="{FF2B5EF4-FFF2-40B4-BE49-F238E27FC236}">
                <a16:creationId xmlns:a16="http://schemas.microsoft.com/office/drawing/2014/main" id="{2476A383-D3E5-494C-8A98-D505DDD88A17}"/>
              </a:ext>
            </a:extLst>
          </p:cNvPr>
          <p:cNvSpPr/>
          <p:nvPr/>
        </p:nvSpPr>
        <p:spPr>
          <a:xfrm>
            <a:off x="0" y="-1"/>
            <a:ext cx="12192000" cy="6930639"/>
          </a:xfrm>
          <a:custGeom>
            <a:avLst/>
            <a:gdLst>
              <a:gd name="connsiteX0" fmla="*/ 2616200 w 12192000"/>
              <a:gd name="connsiteY0" fmla="*/ 1644196 h 6854371"/>
              <a:gd name="connsiteX1" fmla="*/ 2616200 w 12192000"/>
              <a:gd name="connsiteY1" fmla="*/ 5568496 h 6854371"/>
              <a:gd name="connsiteX2" fmla="*/ 9534525 w 12192000"/>
              <a:gd name="connsiteY2" fmla="*/ 5568496 h 6854371"/>
              <a:gd name="connsiteX3" fmla="*/ 9534525 w 12192000"/>
              <a:gd name="connsiteY3" fmla="*/ 1644196 h 6854371"/>
              <a:gd name="connsiteX4" fmla="*/ 0 w 12192000"/>
              <a:gd name="connsiteY4" fmla="*/ 0 h 6854371"/>
              <a:gd name="connsiteX5" fmla="*/ 12192000 w 12192000"/>
              <a:gd name="connsiteY5" fmla="*/ 0 h 6854371"/>
              <a:gd name="connsiteX6" fmla="*/ 12192000 w 12192000"/>
              <a:gd name="connsiteY6" fmla="*/ 6854371 h 6854371"/>
              <a:gd name="connsiteX7" fmla="*/ 0 w 12192000"/>
              <a:gd name="connsiteY7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1">
                <a:moveTo>
                  <a:pt x="2616200" y="1644196"/>
                </a:moveTo>
                <a:lnTo>
                  <a:pt x="2616200" y="5568496"/>
                </a:lnTo>
                <a:lnTo>
                  <a:pt x="9534525" y="5568496"/>
                </a:lnTo>
                <a:lnTo>
                  <a:pt x="9534525" y="164419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19AFBE14-B5A5-4681-BDDA-D6705D64DC91}"/>
              </a:ext>
            </a:extLst>
          </p:cNvPr>
          <p:cNvSpPr txBox="1"/>
          <p:nvPr/>
        </p:nvSpPr>
        <p:spPr>
          <a:xfrm>
            <a:off x="3498850" y="371005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Sistema Web</a:t>
            </a:r>
          </a:p>
        </p:txBody>
      </p:sp>
      <p:pic>
        <p:nvPicPr>
          <p:cNvPr id="13" name="MONITOR" descr="Uma imagem contendo equipamentos eletrônicos, mostrador, monitor, captura de tela&#10;&#10;Descrição gerada com muito alta confiança">
            <a:extLst>
              <a:ext uri="{FF2B5EF4-FFF2-40B4-BE49-F238E27FC236}">
                <a16:creationId xmlns:a16="http://schemas.microsoft.com/office/drawing/2014/main" id="{DC3AA750-F2B4-47ED-90CD-BC649FA8E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42" y="1363479"/>
            <a:ext cx="7431115" cy="524549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39653" y="3834653"/>
            <a:ext cx="676275" cy="4953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39653" y="4399487"/>
            <a:ext cx="838200" cy="48577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39653" y="4955175"/>
            <a:ext cx="1051896" cy="500903"/>
          </a:xfrm>
          <a:prstGeom prst="rect">
            <a:avLst/>
          </a:prstGeom>
        </p:spPr>
      </p:pic>
      <p:sp>
        <p:nvSpPr>
          <p:cNvPr id="37" name="Retângulo 36">
            <a:hlinkClick r:id="rId6"/>
          </p:cNvPr>
          <p:cNvSpPr/>
          <p:nvPr/>
        </p:nvSpPr>
        <p:spPr>
          <a:xfrm>
            <a:off x="2166746" y="1454634"/>
            <a:ext cx="8044054" cy="461300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12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2.9629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4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-2.08333E-6 -0.71297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-0.71297 L -2.08333E-6 1.85185E-6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316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Alex Brush</vt:lpstr>
      <vt:lpstr>Arial</vt:lpstr>
      <vt:lpstr>Audiowide</vt:lpstr>
      <vt:lpstr>Calibri</vt:lpstr>
      <vt:lpstr>Calibri Light</vt:lpstr>
      <vt:lpstr>Gill Sans MT</vt:lpstr>
      <vt:lpstr>Goudy Old Style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“Essa perfeição é impossível de conseguir, o que não é desculpa para não lutar por ela.”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Lucas Claro</cp:lastModifiedBy>
  <cp:revision>218</cp:revision>
  <dcterms:created xsi:type="dcterms:W3CDTF">2018-08-22T22:34:59Z</dcterms:created>
  <dcterms:modified xsi:type="dcterms:W3CDTF">2018-11-12T23:22:59Z</dcterms:modified>
</cp:coreProperties>
</file>