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9" r:id="rId3"/>
    <p:sldId id="258" r:id="rId4"/>
    <p:sldId id="257" r:id="rId5"/>
    <p:sldId id="256" r:id="rId6"/>
  </p:sldIdLst>
  <p:sldSz cx="12954000" cy="3714750"/>
  <p:notesSz cx="6858000" cy="9144000"/>
  <p:defaultTextStyle>
    <a:defPPr>
      <a:defRPr lang="en-US"/>
    </a:defPPr>
    <a:lvl1pPr marL="0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1pPr>
    <a:lvl2pPr marL="679171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2pPr>
    <a:lvl3pPr marL="1358341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3pPr>
    <a:lvl4pPr marL="2037512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4pPr>
    <a:lvl5pPr marL="2716682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5pPr>
    <a:lvl6pPr marL="3395853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6pPr>
    <a:lvl7pPr marL="4075024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7pPr>
    <a:lvl8pPr marL="4754194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8pPr>
    <a:lvl9pPr marL="5433365" algn="l" defTabSz="679171" rtl="0" eaLnBrk="1" latinLnBrk="0" hangingPunct="1">
      <a:defRPr sz="26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FD6B"/>
    <a:srgbClr val="621C49"/>
    <a:srgbClr val="9F16B2"/>
    <a:srgbClr val="731B66"/>
    <a:srgbClr val="DE74CF"/>
    <a:srgbClr val="C21AD8"/>
    <a:srgbClr val="CDCDCD"/>
    <a:srgbClr val="C8B7B2"/>
    <a:srgbClr val="C49C69"/>
    <a:srgbClr val="FFF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34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607947"/>
            <a:ext cx="9715500" cy="1293283"/>
          </a:xfrm>
        </p:spPr>
        <p:txBody>
          <a:bodyPr anchor="b"/>
          <a:lstStyle>
            <a:lvl1pPr algn="ctr">
              <a:defRPr sz="3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951104"/>
            <a:ext cx="9715500" cy="896871"/>
          </a:xfrm>
        </p:spPr>
        <p:txBody>
          <a:bodyPr/>
          <a:lstStyle>
            <a:lvl1pPr marL="0" indent="0" algn="ctr">
              <a:buNone/>
              <a:defRPr sz="1300"/>
            </a:lvl1pPr>
            <a:lvl2pPr marL="247665" indent="0" algn="ctr">
              <a:buNone/>
              <a:defRPr sz="1083"/>
            </a:lvl2pPr>
            <a:lvl3pPr marL="495330" indent="0" algn="ctr">
              <a:buNone/>
              <a:defRPr sz="975"/>
            </a:lvl3pPr>
            <a:lvl4pPr marL="742996" indent="0" algn="ctr">
              <a:buNone/>
              <a:defRPr sz="867"/>
            </a:lvl4pPr>
            <a:lvl5pPr marL="990661" indent="0" algn="ctr">
              <a:buNone/>
              <a:defRPr sz="867"/>
            </a:lvl5pPr>
            <a:lvl6pPr marL="1238326" indent="0" algn="ctr">
              <a:buNone/>
              <a:defRPr sz="867"/>
            </a:lvl6pPr>
            <a:lvl7pPr marL="1485991" indent="0" algn="ctr">
              <a:buNone/>
              <a:defRPr sz="867"/>
            </a:lvl7pPr>
            <a:lvl8pPr marL="1733657" indent="0" algn="ctr">
              <a:buNone/>
              <a:defRPr sz="867"/>
            </a:lvl8pPr>
            <a:lvl9pPr marL="1981322" indent="0" algn="ctr">
              <a:buNone/>
              <a:defRPr sz="8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0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06" y="197776"/>
            <a:ext cx="2793206" cy="31480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87" y="197776"/>
            <a:ext cx="8217694" cy="31480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4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1" y="926108"/>
            <a:ext cx="11172825" cy="1545233"/>
          </a:xfrm>
        </p:spPr>
        <p:txBody>
          <a:bodyPr anchor="b"/>
          <a:lstStyle>
            <a:lvl1pPr>
              <a:defRPr sz="3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1" y="2485960"/>
            <a:ext cx="11172825" cy="812601"/>
          </a:xfr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47665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533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74299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4pPr>
            <a:lvl5pPr marL="99066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5pPr>
            <a:lvl6pPr marL="123832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6pPr>
            <a:lvl7pPr marL="148599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7pPr>
            <a:lvl8pPr marL="1733657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8pPr>
            <a:lvl9pPr marL="1981322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1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88" y="988880"/>
            <a:ext cx="5505450" cy="23569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3" y="988880"/>
            <a:ext cx="5505450" cy="23569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197776"/>
            <a:ext cx="11172825" cy="71801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75" y="910630"/>
            <a:ext cx="5480149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75" y="1356915"/>
            <a:ext cx="5480149" cy="19958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3" y="910630"/>
            <a:ext cx="5507137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3" y="1356915"/>
            <a:ext cx="5507137" cy="19958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4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1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6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247650"/>
            <a:ext cx="4178002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37" y="534856"/>
            <a:ext cx="6557963" cy="2639880"/>
          </a:xfrm>
        </p:spPr>
        <p:txBody>
          <a:bodyPr/>
          <a:lstStyle>
            <a:lvl1pPr>
              <a:defRPr sz="1733"/>
            </a:lvl1pPr>
            <a:lvl2pPr>
              <a:defRPr sz="1517"/>
            </a:lvl2pPr>
            <a:lvl3pPr>
              <a:defRPr sz="1300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1114425"/>
            <a:ext cx="4178002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5" y="247650"/>
            <a:ext cx="4178002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37" y="534856"/>
            <a:ext cx="6557963" cy="2639880"/>
          </a:xfrm>
        </p:spPr>
        <p:txBody>
          <a:bodyPr anchor="t"/>
          <a:lstStyle>
            <a:lvl1pPr marL="0" indent="0">
              <a:buNone/>
              <a:defRPr sz="1733"/>
            </a:lvl1pPr>
            <a:lvl2pPr marL="247665" indent="0">
              <a:buNone/>
              <a:defRPr sz="1517"/>
            </a:lvl2pPr>
            <a:lvl3pPr marL="495330" indent="0">
              <a:buNone/>
              <a:defRPr sz="1300"/>
            </a:lvl3pPr>
            <a:lvl4pPr marL="742996" indent="0">
              <a:buNone/>
              <a:defRPr sz="1083"/>
            </a:lvl4pPr>
            <a:lvl5pPr marL="990661" indent="0">
              <a:buNone/>
              <a:defRPr sz="1083"/>
            </a:lvl5pPr>
            <a:lvl6pPr marL="1238326" indent="0">
              <a:buNone/>
              <a:defRPr sz="1083"/>
            </a:lvl6pPr>
            <a:lvl7pPr marL="1485991" indent="0">
              <a:buNone/>
              <a:defRPr sz="1083"/>
            </a:lvl7pPr>
            <a:lvl8pPr marL="1733657" indent="0">
              <a:buNone/>
              <a:defRPr sz="1083"/>
            </a:lvl8pPr>
            <a:lvl9pPr marL="1981322" indent="0">
              <a:buNone/>
              <a:defRPr sz="108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75" y="1114425"/>
            <a:ext cx="4178002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3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88" y="197776"/>
            <a:ext cx="11172825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88" y="988880"/>
            <a:ext cx="11172825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88" y="3443023"/>
            <a:ext cx="2914650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3" y="3443023"/>
            <a:ext cx="4371975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3" y="3443023"/>
            <a:ext cx="2914650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1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95330" rtl="0" eaLnBrk="1" latinLnBrk="0" hangingPunct="1">
        <a:lnSpc>
          <a:spcPct val="90000"/>
        </a:lnSpc>
        <a:spcBef>
          <a:spcPct val="0"/>
        </a:spcBef>
        <a:buNone/>
        <a:defRPr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833" indent="-123833" algn="l" defTabSz="49533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7149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19163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82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9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36215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60982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85748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2105155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65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3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9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6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2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9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657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22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ágina"/>
          <p:cNvGrpSpPr/>
          <p:nvPr/>
        </p:nvGrpSpPr>
        <p:grpSpPr>
          <a:xfrm>
            <a:off x="8341360" y="-1057952"/>
            <a:ext cx="4612640" cy="5878473"/>
            <a:chOff x="7478913" y="-393006"/>
            <a:chExt cx="3665337" cy="4671204"/>
          </a:xfrm>
        </p:grpSpPr>
        <p:pic>
          <p:nvPicPr>
            <p:cNvPr id="5" name="Picture 2" descr="Cthulhu LARP Cult of YIG Lovecraft Monsters Necronomicon Occult Dark Art Demons | eBay">
              <a:extLst>
                <a:ext uri="{FF2B5EF4-FFF2-40B4-BE49-F238E27FC236}">
                  <a16:creationId xmlns:a16="http://schemas.microsoft.com/office/drawing/2014/main" id="{30B8E49A-3E4B-4F41-A129-C86640182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913" y="-393006"/>
              <a:ext cx="3665337" cy="467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E031CF8-94D5-4139-96ED-40AA4502A25D}"/>
                </a:ext>
              </a:extLst>
            </p:cNvPr>
            <p:cNvSpPr/>
            <p:nvPr/>
          </p:nvSpPr>
          <p:spPr>
            <a:xfrm>
              <a:off x="7478913" y="-393005"/>
              <a:ext cx="3665337" cy="4671203"/>
            </a:xfrm>
            <a:prstGeom prst="rect">
              <a:avLst/>
            </a:prstGeom>
            <a:solidFill>
              <a:srgbClr val="4A5A4A">
                <a:alpha val="60784"/>
              </a:srgb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72"/>
            </a:p>
          </p:txBody>
        </p:sp>
      </p:grpSp>
      <p:sp>
        <p:nvSpPr>
          <p:cNvPr id="8" name="Trapezoide 7"/>
          <p:cNvSpPr/>
          <p:nvPr/>
        </p:nvSpPr>
        <p:spPr>
          <a:xfrm>
            <a:off x="-1107440" y="-433233"/>
            <a:ext cx="10264826" cy="4201057"/>
          </a:xfrm>
          <a:prstGeom prst="trapezoid">
            <a:avLst>
              <a:gd name="adj" fmla="val 1821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 dirty="0">
              <a:latin typeface="Chiller" panose="04020404031007020602" pitchFamily="82" charset="0"/>
            </a:endParaRPr>
          </a:p>
        </p:txBody>
      </p:sp>
      <p:cxnSp>
        <p:nvCxnSpPr>
          <p:cNvPr id="7" name="Barra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8331066" y="-770408"/>
            <a:ext cx="826320" cy="4875409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42835BA0-3094-4A70-9BF3-522D7BBF2D35}"/>
              </a:ext>
            </a:extLst>
          </p:cNvPr>
          <p:cNvSpPr txBox="1"/>
          <p:nvPr/>
        </p:nvSpPr>
        <p:spPr>
          <a:xfrm>
            <a:off x="372654" y="-107285"/>
            <a:ext cx="770449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777A50-C686-4B01-9D14-78EFE87A8864}"/>
              </a:ext>
            </a:extLst>
          </p:cNvPr>
          <p:cNvSpPr txBox="1"/>
          <p:nvPr/>
        </p:nvSpPr>
        <p:spPr>
          <a:xfrm rot="21427220">
            <a:off x="2349941" y="2107268"/>
            <a:ext cx="374991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58A42"/>
                </a:solidFill>
                <a:latin typeface="Scrawl" pitchFamily="2" charset="0"/>
              </a:rPr>
              <a:t>Corra antes que </a:t>
            </a:r>
          </a:p>
          <a:p>
            <a:pPr algn="ctr"/>
            <a:r>
              <a:rPr lang="pt-BR" sz="3600" dirty="0">
                <a:solidFill>
                  <a:srgbClr val="058A42"/>
                </a:solidFill>
                <a:latin typeface="Scrawl" pitchFamily="2" charset="0"/>
              </a:rPr>
              <a:t>seja tarde!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40553">
            <a:off x="6278380" y="1231035"/>
            <a:ext cx="3405944" cy="2334934"/>
          </a:xfrm>
          <a:custGeom>
            <a:avLst/>
            <a:gdLst/>
            <a:ahLst/>
            <a:cxnLst/>
            <a:rect l="l" t="t" r="r" b="b"/>
            <a:pathLst>
              <a:path w="4876800" h="3343275">
                <a:moveTo>
                  <a:pt x="1540598" y="2208009"/>
                </a:moveTo>
                <a:lnTo>
                  <a:pt x="1536756" y="2211302"/>
                </a:lnTo>
                <a:lnTo>
                  <a:pt x="1539501" y="2214869"/>
                </a:lnTo>
                <a:lnTo>
                  <a:pt x="1543342" y="2214869"/>
                </a:lnTo>
                <a:lnTo>
                  <a:pt x="1544165" y="2211302"/>
                </a:lnTo>
                <a:close/>
                <a:moveTo>
                  <a:pt x="1866374" y="2162458"/>
                </a:moveTo>
                <a:lnTo>
                  <a:pt x="1863081" y="2165202"/>
                </a:lnTo>
                <a:lnTo>
                  <a:pt x="1863630" y="2168221"/>
                </a:lnTo>
                <a:lnTo>
                  <a:pt x="1866922" y="2167123"/>
                </a:lnTo>
                <a:lnTo>
                  <a:pt x="1869666" y="2164105"/>
                </a:lnTo>
                <a:close/>
                <a:moveTo>
                  <a:pt x="1891619" y="2150110"/>
                </a:moveTo>
                <a:lnTo>
                  <a:pt x="1885033" y="2150659"/>
                </a:lnTo>
                <a:lnTo>
                  <a:pt x="1878173" y="2154775"/>
                </a:lnTo>
                <a:lnTo>
                  <a:pt x="1874880" y="2158617"/>
                </a:lnTo>
                <a:lnTo>
                  <a:pt x="1872136" y="2164105"/>
                </a:lnTo>
                <a:lnTo>
                  <a:pt x="1871587" y="2172062"/>
                </a:lnTo>
                <a:lnTo>
                  <a:pt x="1869666" y="2180569"/>
                </a:lnTo>
                <a:lnTo>
                  <a:pt x="1862532" y="2188252"/>
                </a:lnTo>
                <a:lnTo>
                  <a:pt x="1855123" y="2195661"/>
                </a:lnTo>
                <a:lnTo>
                  <a:pt x="1848537" y="2203619"/>
                </a:lnTo>
                <a:lnTo>
                  <a:pt x="1842775" y="2208009"/>
                </a:lnTo>
                <a:lnTo>
                  <a:pt x="1838385" y="2214869"/>
                </a:lnTo>
                <a:lnTo>
                  <a:pt x="1834817" y="2220906"/>
                </a:lnTo>
                <a:lnTo>
                  <a:pt x="1832622" y="2228315"/>
                </a:lnTo>
                <a:lnTo>
                  <a:pt x="1829329" y="2238468"/>
                </a:lnTo>
                <a:lnTo>
                  <a:pt x="1828232" y="2246151"/>
                </a:lnTo>
                <a:lnTo>
                  <a:pt x="1828780" y="2254657"/>
                </a:lnTo>
                <a:lnTo>
                  <a:pt x="1831525" y="2262615"/>
                </a:lnTo>
                <a:lnTo>
                  <a:pt x="1833171" y="2270298"/>
                </a:lnTo>
                <a:lnTo>
                  <a:pt x="1834817" y="2277707"/>
                </a:lnTo>
                <a:lnTo>
                  <a:pt x="1838385" y="2285116"/>
                </a:lnTo>
                <a:lnTo>
                  <a:pt x="1842775" y="2292799"/>
                </a:lnTo>
                <a:lnTo>
                  <a:pt x="1846617" y="2298013"/>
                </a:lnTo>
                <a:lnTo>
                  <a:pt x="1854574" y="2304598"/>
                </a:lnTo>
                <a:lnTo>
                  <a:pt x="1862532" y="2307068"/>
                </a:lnTo>
                <a:lnTo>
                  <a:pt x="1870764" y="2310910"/>
                </a:lnTo>
                <a:lnTo>
                  <a:pt x="1878722" y="2310910"/>
                </a:lnTo>
                <a:lnTo>
                  <a:pt x="1885582" y="2313654"/>
                </a:lnTo>
                <a:lnTo>
                  <a:pt x="1893265" y="2313105"/>
                </a:lnTo>
                <a:lnTo>
                  <a:pt x="1899576" y="2312556"/>
                </a:lnTo>
                <a:lnTo>
                  <a:pt x="1905064" y="2309812"/>
                </a:lnTo>
                <a:lnTo>
                  <a:pt x="1911924" y="2309812"/>
                </a:lnTo>
                <a:lnTo>
                  <a:pt x="1917961" y="2307068"/>
                </a:lnTo>
                <a:lnTo>
                  <a:pt x="1924272" y="2305147"/>
                </a:lnTo>
                <a:lnTo>
                  <a:pt x="1931681" y="2301306"/>
                </a:lnTo>
                <a:lnTo>
                  <a:pt x="1939364" y="2295818"/>
                </a:lnTo>
                <a:lnTo>
                  <a:pt x="1944578" y="2292799"/>
                </a:lnTo>
                <a:lnTo>
                  <a:pt x="1947871" y="2286214"/>
                </a:lnTo>
                <a:lnTo>
                  <a:pt x="1952810" y="2281549"/>
                </a:lnTo>
                <a:lnTo>
                  <a:pt x="1958573" y="2276061"/>
                </a:lnTo>
                <a:lnTo>
                  <a:pt x="1962963" y="2267554"/>
                </a:lnTo>
                <a:lnTo>
                  <a:pt x="1966530" y="2258499"/>
                </a:lnTo>
                <a:lnTo>
                  <a:pt x="1967628" y="2247797"/>
                </a:lnTo>
                <a:lnTo>
                  <a:pt x="1967628" y="2241212"/>
                </a:lnTo>
                <a:lnTo>
                  <a:pt x="1964609" y="2231608"/>
                </a:lnTo>
                <a:lnTo>
                  <a:pt x="1962414" y="2226668"/>
                </a:lnTo>
                <a:lnTo>
                  <a:pt x="1956926" y="2220906"/>
                </a:lnTo>
                <a:lnTo>
                  <a:pt x="1951713" y="2212399"/>
                </a:lnTo>
                <a:lnTo>
                  <a:pt x="1946773" y="2208009"/>
                </a:lnTo>
                <a:lnTo>
                  <a:pt x="1939913" y="2204167"/>
                </a:lnTo>
                <a:lnTo>
                  <a:pt x="1932779" y="2201149"/>
                </a:lnTo>
                <a:lnTo>
                  <a:pt x="1925370" y="2200600"/>
                </a:lnTo>
                <a:lnTo>
                  <a:pt x="1917961" y="2200600"/>
                </a:lnTo>
                <a:lnTo>
                  <a:pt x="1913571" y="2203619"/>
                </a:lnTo>
                <a:lnTo>
                  <a:pt x="1913022" y="2207460"/>
                </a:lnTo>
                <a:lnTo>
                  <a:pt x="1914119" y="2209655"/>
                </a:lnTo>
                <a:lnTo>
                  <a:pt x="1917961" y="2209655"/>
                </a:lnTo>
                <a:lnTo>
                  <a:pt x="1922077" y="2211851"/>
                </a:lnTo>
                <a:lnTo>
                  <a:pt x="1927565" y="2212399"/>
                </a:lnTo>
                <a:lnTo>
                  <a:pt x="1933876" y="2214869"/>
                </a:lnTo>
                <a:lnTo>
                  <a:pt x="1939913" y="2217613"/>
                </a:lnTo>
                <a:lnTo>
                  <a:pt x="1946773" y="2223101"/>
                </a:lnTo>
                <a:lnTo>
                  <a:pt x="1952261" y="2230510"/>
                </a:lnTo>
                <a:lnTo>
                  <a:pt x="1955829" y="2238468"/>
                </a:lnTo>
                <a:lnTo>
                  <a:pt x="1956377" y="2246700"/>
                </a:lnTo>
                <a:lnTo>
                  <a:pt x="1956377" y="2255755"/>
                </a:lnTo>
                <a:lnTo>
                  <a:pt x="1952810" y="2263713"/>
                </a:lnTo>
                <a:lnTo>
                  <a:pt x="1948420" y="2272219"/>
                </a:lnTo>
                <a:lnTo>
                  <a:pt x="1941834" y="2281000"/>
                </a:lnTo>
                <a:lnTo>
                  <a:pt x="1931681" y="2288958"/>
                </a:lnTo>
                <a:lnTo>
                  <a:pt x="1922077" y="2293348"/>
                </a:lnTo>
                <a:lnTo>
                  <a:pt x="1909729" y="2296915"/>
                </a:lnTo>
                <a:lnTo>
                  <a:pt x="1897381" y="2296915"/>
                </a:lnTo>
                <a:lnTo>
                  <a:pt x="1885582" y="2295818"/>
                </a:lnTo>
                <a:lnTo>
                  <a:pt x="1877075" y="2293348"/>
                </a:lnTo>
                <a:lnTo>
                  <a:pt x="1868020" y="2288958"/>
                </a:lnTo>
                <a:lnTo>
                  <a:pt x="1864178" y="2283470"/>
                </a:lnTo>
                <a:lnTo>
                  <a:pt x="1860337" y="2276061"/>
                </a:lnTo>
                <a:lnTo>
                  <a:pt x="1857867" y="2267554"/>
                </a:lnTo>
                <a:lnTo>
                  <a:pt x="1854574" y="2255755"/>
                </a:lnTo>
                <a:lnTo>
                  <a:pt x="1854574" y="2247797"/>
                </a:lnTo>
                <a:lnTo>
                  <a:pt x="1856769" y="2239565"/>
                </a:lnTo>
                <a:lnTo>
                  <a:pt x="1858416" y="2231059"/>
                </a:lnTo>
                <a:lnTo>
                  <a:pt x="1863630" y="2224199"/>
                </a:lnTo>
                <a:lnTo>
                  <a:pt x="1868020" y="2217064"/>
                </a:lnTo>
                <a:lnTo>
                  <a:pt x="1874331" y="2211302"/>
                </a:lnTo>
                <a:lnTo>
                  <a:pt x="1878722" y="2204167"/>
                </a:lnTo>
                <a:lnTo>
                  <a:pt x="1885033" y="2196759"/>
                </a:lnTo>
                <a:lnTo>
                  <a:pt x="1890521" y="2190722"/>
                </a:lnTo>
                <a:lnTo>
                  <a:pt x="1895735" y="2187703"/>
                </a:lnTo>
                <a:lnTo>
                  <a:pt x="1901771" y="2183862"/>
                </a:lnTo>
                <a:lnTo>
                  <a:pt x="1908631" y="2182764"/>
                </a:lnTo>
                <a:lnTo>
                  <a:pt x="1914119" y="2182215"/>
                </a:lnTo>
                <a:lnTo>
                  <a:pt x="1920431" y="2177550"/>
                </a:lnTo>
                <a:lnTo>
                  <a:pt x="1923175" y="2173709"/>
                </a:lnTo>
                <a:lnTo>
                  <a:pt x="1922077" y="2169318"/>
                </a:lnTo>
                <a:lnTo>
                  <a:pt x="1917961" y="2161910"/>
                </a:lnTo>
                <a:lnTo>
                  <a:pt x="1913571" y="2156970"/>
                </a:lnTo>
                <a:lnTo>
                  <a:pt x="1908631" y="2152854"/>
                </a:lnTo>
                <a:lnTo>
                  <a:pt x="1901223" y="2150659"/>
                </a:lnTo>
                <a:close/>
                <a:moveTo>
                  <a:pt x="2160109" y="2067515"/>
                </a:moveTo>
                <a:lnTo>
                  <a:pt x="2157365" y="2073278"/>
                </a:lnTo>
                <a:lnTo>
                  <a:pt x="2157914" y="2078766"/>
                </a:lnTo>
                <a:lnTo>
                  <a:pt x="2162304" y="2076571"/>
                </a:lnTo>
                <a:lnTo>
                  <a:pt x="2166695" y="2073278"/>
                </a:lnTo>
                <a:lnTo>
                  <a:pt x="2165048" y="2067515"/>
                </a:lnTo>
                <a:close/>
                <a:moveTo>
                  <a:pt x="1460198" y="2009068"/>
                </a:moveTo>
                <a:lnTo>
                  <a:pt x="1457454" y="2013458"/>
                </a:lnTo>
                <a:lnTo>
                  <a:pt x="1460747" y="2015928"/>
                </a:lnTo>
                <a:lnTo>
                  <a:pt x="1465412" y="2014830"/>
                </a:lnTo>
                <a:lnTo>
                  <a:pt x="1465412" y="2010714"/>
                </a:lnTo>
                <a:close/>
                <a:moveTo>
                  <a:pt x="2252308" y="1983823"/>
                </a:moveTo>
                <a:lnTo>
                  <a:pt x="2250662" y="1989311"/>
                </a:lnTo>
                <a:lnTo>
                  <a:pt x="2252308" y="1993427"/>
                </a:lnTo>
                <a:lnTo>
                  <a:pt x="2257248" y="1989311"/>
                </a:lnTo>
                <a:lnTo>
                  <a:pt x="2257248" y="1984920"/>
                </a:lnTo>
                <a:close/>
                <a:moveTo>
                  <a:pt x="2274260" y="1980530"/>
                </a:moveTo>
                <a:lnTo>
                  <a:pt x="2267400" y="1983823"/>
                </a:lnTo>
                <a:lnTo>
                  <a:pt x="2264656" y="1986567"/>
                </a:lnTo>
                <a:lnTo>
                  <a:pt x="2256699" y="1996171"/>
                </a:lnTo>
                <a:lnTo>
                  <a:pt x="2248192" y="2004677"/>
                </a:lnTo>
                <a:lnTo>
                  <a:pt x="2239411" y="2007970"/>
                </a:lnTo>
                <a:lnTo>
                  <a:pt x="2231454" y="2014281"/>
                </a:lnTo>
                <a:lnTo>
                  <a:pt x="2223496" y="2018123"/>
                </a:lnTo>
                <a:lnTo>
                  <a:pt x="2217459" y="2020867"/>
                </a:lnTo>
                <a:lnTo>
                  <a:pt x="2208953" y="2027727"/>
                </a:lnTo>
                <a:lnTo>
                  <a:pt x="2201544" y="2028825"/>
                </a:lnTo>
                <a:lnTo>
                  <a:pt x="2195507" y="2039526"/>
                </a:lnTo>
                <a:lnTo>
                  <a:pt x="2187001" y="2048856"/>
                </a:lnTo>
                <a:lnTo>
                  <a:pt x="2179317" y="2062027"/>
                </a:lnTo>
                <a:lnTo>
                  <a:pt x="2175201" y="2076571"/>
                </a:lnTo>
                <a:lnTo>
                  <a:pt x="2169165" y="2083705"/>
                </a:lnTo>
                <a:lnTo>
                  <a:pt x="2165597" y="2090565"/>
                </a:lnTo>
                <a:lnTo>
                  <a:pt x="2165597" y="2101267"/>
                </a:lnTo>
                <a:lnTo>
                  <a:pt x="2161756" y="2105657"/>
                </a:lnTo>
                <a:lnTo>
                  <a:pt x="2161756" y="2112517"/>
                </a:lnTo>
                <a:lnTo>
                  <a:pt x="2157914" y="2125963"/>
                </a:lnTo>
                <a:lnTo>
                  <a:pt x="2161207" y="2137213"/>
                </a:lnTo>
                <a:lnTo>
                  <a:pt x="2163951" y="2152305"/>
                </a:lnTo>
                <a:lnTo>
                  <a:pt x="2161756" y="2164105"/>
                </a:lnTo>
                <a:lnTo>
                  <a:pt x="2163951" y="2180020"/>
                </a:lnTo>
                <a:lnTo>
                  <a:pt x="2168067" y="2195112"/>
                </a:lnTo>
                <a:lnTo>
                  <a:pt x="2174104" y="2210204"/>
                </a:lnTo>
                <a:lnTo>
                  <a:pt x="2183708" y="2222004"/>
                </a:lnTo>
                <a:lnTo>
                  <a:pt x="2191117" y="2229961"/>
                </a:lnTo>
                <a:lnTo>
                  <a:pt x="2205660" y="2243956"/>
                </a:lnTo>
                <a:lnTo>
                  <a:pt x="2230905" y="2259048"/>
                </a:lnTo>
                <a:lnTo>
                  <a:pt x="2244350" y="2266457"/>
                </a:lnTo>
                <a:lnTo>
                  <a:pt x="2261363" y="2269749"/>
                </a:lnTo>
                <a:lnTo>
                  <a:pt x="2280297" y="2272219"/>
                </a:lnTo>
                <a:lnTo>
                  <a:pt x="2300054" y="2269201"/>
                </a:lnTo>
                <a:lnTo>
                  <a:pt x="2318439" y="2263713"/>
                </a:lnTo>
                <a:lnTo>
                  <a:pt x="2331062" y="2256853"/>
                </a:lnTo>
                <a:lnTo>
                  <a:pt x="2341489" y="2246151"/>
                </a:lnTo>
                <a:lnTo>
                  <a:pt x="2350544" y="2234900"/>
                </a:lnTo>
                <a:lnTo>
                  <a:pt x="2357404" y="2225571"/>
                </a:lnTo>
                <a:lnTo>
                  <a:pt x="2364539" y="2210204"/>
                </a:lnTo>
                <a:lnTo>
                  <a:pt x="2374692" y="2183862"/>
                </a:lnTo>
                <a:lnTo>
                  <a:pt x="2378807" y="2158068"/>
                </a:lnTo>
                <a:lnTo>
                  <a:pt x="2375789" y="2144073"/>
                </a:lnTo>
                <a:lnTo>
                  <a:pt x="2374143" y="2129256"/>
                </a:lnTo>
                <a:lnTo>
                  <a:pt x="2368106" y="2120475"/>
                </a:lnTo>
                <a:lnTo>
                  <a:pt x="2364539" y="2111420"/>
                </a:lnTo>
                <a:lnTo>
                  <a:pt x="2360148" y="2100169"/>
                </a:lnTo>
                <a:lnTo>
                  <a:pt x="2357953" y="2088919"/>
                </a:lnTo>
                <a:lnTo>
                  <a:pt x="2350544" y="2082059"/>
                </a:lnTo>
                <a:lnTo>
                  <a:pt x="2345056" y="2071357"/>
                </a:lnTo>
                <a:lnTo>
                  <a:pt x="2333806" y="2065320"/>
                </a:lnTo>
                <a:lnTo>
                  <a:pt x="2322006" y="2057911"/>
                </a:lnTo>
                <a:lnTo>
                  <a:pt x="2312951" y="2057911"/>
                </a:lnTo>
                <a:lnTo>
                  <a:pt x="2306640" y="2062027"/>
                </a:lnTo>
                <a:lnTo>
                  <a:pt x="2303347" y="2071357"/>
                </a:lnTo>
                <a:lnTo>
                  <a:pt x="2301700" y="2082059"/>
                </a:lnTo>
                <a:lnTo>
                  <a:pt x="2311305" y="2094955"/>
                </a:lnTo>
                <a:lnTo>
                  <a:pt x="2316793" y="2106206"/>
                </a:lnTo>
                <a:lnTo>
                  <a:pt x="2324202" y="2111420"/>
                </a:lnTo>
                <a:lnTo>
                  <a:pt x="2329690" y="2121572"/>
                </a:lnTo>
                <a:lnTo>
                  <a:pt x="2331062" y="2136116"/>
                </a:lnTo>
                <a:lnTo>
                  <a:pt x="2333257" y="2145720"/>
                </a:lnTo>
                <a:lnTo>
                  <a:pt x="2329690" y="2155324"/>
                </a:lnTo>
                <a:lnTo>
                  <a:pt x="2328043" y="2166574"/>
                </a:lnTo>
                <a:lnTo>
                  <a:pt x="2324202" y="2177002"/>
                </a:lnTo>
                <a:lnTo>
                  <a:pt x="2324750" y="2192917"/>
                </a:lnTo>
                <a:lnTo>
                  <a:pt x="2318439" y="2196759"/>
                </a:lnTo>
                <a:lnTo>
                  <a:pt x="2317890" y="2216515"/>
                </a:lnTo>
                <a:lnTo>
                  <a:pt x="2309109" y="2223650"/>
                </a:lnTo>
                <a:lnTo>
                  <a:pt x="2294841" y="2228315"/>
                </a:lnTo>
                <a:lnTo>
                  <a:pt x="2280297" y="2232156"/>
                </a:lnTo>
                <a:lnTo>
                  <a:pt x="2267949" y="2230510"/>
                </a:lnTo>
                <a:lnTo>
                  <a:pt x="2258894" y="2228315"/>
                </a:lnTo>
                <a:lnTo>
                  <a:pt x="2255052" y="2224199"/>
                </a:lnTo>
                <a:lnTo>
                  <a:pt x="2247643" y="2222552"/>
                </a:lnTo>
                <a:lnTo>
                  <a:pt x="2237765" y="2200051"/>
                </a:lnTo>
                <a:lnTo>
                  <a:pt x="2227612" y="2188252"/>
                </a:lnTo>
                <a:lnTo>
                  <a:pt x="2225142" y="2169318"/>
                </a:lnTo>
                <a:lnTo>
                  <a:pt x="2217459" y="2149561"/>
                </a:lnTo>
                <a:lnTo>
                  <a:pt x="2221850" y="2130353"/>
                </a:lnTo>
                <a:lnTo>
                  <a:pt x="2224045" y="2109224"/>
                </a:lnTo>
                <a:lnTo>
                  <a:pt x="2232002" y="2087821"/>
                </a:lnTo>
                <a:lnTo>
                  <a:pt x="2241058" y="2075473"/>
                </a:lnTo>
                <a:lnTo>
                  <a:pt x="2249015" y="2058460"/>
                </a:lnTo>
                <a:lnTo>
                  <a:pt x="2261363" y="2041722"/>
                </a:lnTo>
                <a:lnTo>
                  <a:pt x="2280297" y="2040624"/>
                </a:lnTo>
                <a:lnTo>
                  <a:pt x="2294292" y="2034313"/>
                </a:lnTo>
                <a:lnTo>
                  <a:pt x="2304993" y="2023611"/>
                </a:lnTo>
                <a:lnTo>
                  <a:pt x="2306640" y="2013458"/>
                </a:lnTo>
                <a:lnTo>
                  <a:pt x="2303347" y="1998915"/>
                </a:lnTo>
                <a:lnTo>
                  <a:pt x="2294841" y="1989311"/>
                </a:lnTo>
                <a:lnTo>
                  <a:pt x="2284962" y="1982725"/>
                </a:lnTo>
                <a:close/>
                <a:moveTo>
                  <a:pt x="1788169" y="1960773"/>
                </a:moveTo>
                <a:lnTo>
                  <a:pt x="1783779" y="1962968"/>
                </a:lnTo>
                <a:lnTo>
                  <a:pt x="1786523" y="1966810"/>
                </a:lnTo>
                <a:lnTo>
                  <a:pt x="1790090" y="1964066"/>
                </a:lnTo>
                <a:close/>
                <a:moveTo>
                  <a:pt x="1526604" y="1942114"/>
                </a:moveTo>
                <a:lnTo>
                  <a:pt x="1514804" y="1950071"/>
                </a:lnTo>
                <a:lnTo>
                  <a:pt x="1504103" y="1956931"/>
                </a:lnTo>
                <a:lnTo>
                  <a:pt x="1501907" y="1961322"/>
                </a:lnTo>
                <a:lnTo>
                  <a:pt x="1494499" y="1968182"/>
                </a:lnTo>
                <a:lnTo>
                  <a:pt x="1487364" y="1978060"/>
                </a:lnTo>
                <a:lnTo>
                  <a:pt x="1482150" y="1988762"/>
                </a:lnTo>
                <a:lnTo>
                  <a:pt x="1471449" y="2014281"/>
                </a:lnTo>
                <a:lnTo>
                  <a:pt x="1468156" y="2028825"/>
                </a:lnTo>
                <a:lnTo>
                  <a:pt x="1464314" y="2039526"/>
                </a:lnTo>
                <a:lnTo>
                  <a:pt x="1460198" y="2055716"/>
                </a:lnTo>
                <a:lnTo>
                  <a:pt x="1459101" y="2071357"/>
                </a:lnTo>
                <a:lnTo>
                  <a:pt x="1456357" y="2077119"/>
                </a:lnTo>
                <a:lnTo>
                  <a:pt x="1456357" y="2082059"/>
                </a:lnTo>
                <a:lnTo>
                  <a:pt x="1453613" y="2094407"/>
                </a:lnTo>
                <a:lnTo>
                  <a:pt x="1452515" y="2101816"/>
                </a:lnTo>
                <a:lnTo>
                  <a:pt x="1453613" y="2110871"/>
                </a:lnTo>
                <a:lnTo>
                  <a:pt x="1453613" y="2121572"/>
                </a:lnTo>
                <a:lnTo>
                  <a:pt x="1455808" y="2132823"/>
                </a:lnTo>
                <a:lnTo>
                  <a:pt x="1458552" y="2149013"/>
                </a:lnTo>
                <a:lnTo>
                  <a:pt x="1460747" y="2169318"/>
                </a:lnTo>
                <a:lnTo>
                  <a:pt x="1465412" y="2187154"/>
                </a:lnTo>
                <a:lnTo>
                  <a:pt x="1469254" y="2205265"/>
                </a:lnTo>
                <a:lnTo>
                  <a:pt x="1476114" y="2220906"/>
                </a:lnTo>
                <a:lnTo>
                  <a:pt x="1481053" y="2238468"/>
                </a:lnTo>
                <a:lnTo>
                  <a:pt x="1486815" y="2252462"/>
                </a:lnTo>
                <a:lnTo>
                  <a:pt x="1490108" y="2259048"/>
                </a:lnTo>
                <a:lnTo>
                  <a:pt x="1492303" y="2262615"/>
                </a:lnTo>
                <a:lnTo>
                  <a:pt x="1495047" y="2264810"/>
                </a:lnTo>
                <a:lnTo>
                  <a:pt x="1499163" y="2272219"/>
                </a:lnTo>
                <a:lnTo>
                  <a:pt x="1512609" y="2281000"/>
                </a:lnTo>
                <a:lnTo>
                  <a:pt x="1519744" y="2288409"/>
                </a:lnTo>
                <a:lnTo>
                  <a:pt x="1524957" y="2291702"/>
                </a:lnTo>
                <a:lnTo>
                  <a:pt x="1539501" y="2298562"/>
                </a:lnTo>
                <a:lnTo>
                  <a:pt x="1546361" y="2301854"/>
                </a:lnTo>
                <a:lnTo>
                  <a:pt x="1552397" y="2301854"/>
                </a:lnTo>
                <a:lnTo>
                  <a:pt x="1562001" y="2305696"/>
                </a:lnTo>
                <a:lnTo>
                  <a:pt x="1568313" y="2305696"/>
                </a:lnTo>
                <a:lnTo>
                  <a:pt x="1574349" y="2308715"/>
                </a:lnTo>
                <a:lnTo>
                  <a:pt x="1585600" y="2308715"/>
                </a:lnTo>
                <a:lnTo>
                  <a:pt x="1599046" y="2304050"/>
                </a:lnTo>
                <a:lnTo>
                  <a:pt x="1613589" y="2296915"/>
                </a:lnTo>
                <a:lnTo>
                  <a:pt x="1614961" y="2293348"/>
                </a:lnTo>
                <a:lnTo>
                  <a:pt x="1619351" y="2290604"/>
                </a:lnTo>
                <a:lnTo>
                  <a:pt x="1626211" y="2288958"/>
                </a:lnTo>
                <a:lnTo>
                  <a:pt x="1628956" y="2285665"/>
                </a:lnTo>
                <a:lnTo>
                  <a:pt x="1632797" y="2276061"/>
                </a:lnTo>
                <a:lnTo>
                  <a:pt x="1640206" y="2270847"/>
                </a:lnTo>
                <a:lnTo>
                  <a:pt x="1642950" y="2265359"/>
                </a:lnTo>
                <a:lnTo>
                  <a:pt x="1646792" y="2262615"/>
                </a:lnTo>
                <a:lnTo>
                  <a:pt x="1647340" y="2257950"/>
                </a:lnTo>
                <a:lnTo>
                  <a:pt x="1653103" y="2243956"/>
                </a:lnTo>
                <a:lnTo>
                  <a:pt x="1655298" y="2233254"/>
                </a:lnTo>
                <a:lnTo>
                  <a:pt x="1659140" y="2220357"/>
                </a:lnTo>
                <a:lnTo>
                  <a:pt x="1659689" y="2209655"/>
                </a:lnTo>
                <a:lnTo>
                  <a:pt x="1662707" y="2197856"/>
                </a:lnTo>
                <a:lnTo>
                  <a:pt x="1664353" y="2191819"/>
                </a:lnTo>
                <a:lnTo>
                  <a:pt x="1662707" y="2187703"/>
                </a:lnTo>
                <a:lnTo>
                  <a:pt x="1664353" y="2176453"/>
                </a:lnTo>
                <a:lnTo>
                  <a:pt x="1667097" y="2171514"/>
                </a:lnTo>
                <a:lnTo>
                  <a:pt x="1667097" y="2166574"/>
                </a:lnTo>
                <a:lnTo>
                  <a:pt x="1667646" y="2158068"/>
                </a:lnTo>
                <a:lnTo>
                  <a:pt x="1672037" y="2150110"/>
                </a:lnTo>
                <a:lnTo>
                  <a:pt x="1672585" y="2138311"/>
                </a:lnTo>
                <a:lnTo>
                  <a:pt x="1672585" y="2121572"/>
                </a:lnTo>
                <a:lnTo>
                  <a:pt x="1670939" y="2117456"/>
                </a:lnTo>
                <a:lnTo>
                  <a:pt x="1672585" y="2107304"/>
                </a:lnTo>
                <a:lnTo>
                  <a:pt x="1670390" y="2096327"/>
                </a:lnTo>
                <a:lnTo>
                  <a:pt x="1667646" y="2086175"/>
                </a:lnTo>
                <a:lnTo>
                  <a:pt x="1664353" y="2077119"/>
                </a:lnTo>
                <a:lnTo>
                  <a:pt x="1662158" y="2066418"/>
                </a:lnTo>
                <a:lnTo>
                  <a:pt x="1659689" y="2060655"/>
                </a:lnTo>
                <a:lnTo>
                  <a:pt x="1656944" y="2057911"/>
                </a:lnTo>
                <a:lnTo>
                  <a:pt x="1651456" y="2047210"/>
                </a:lnTo>
                <a:lnTo>
                  <a:pt x="1642401" y="2035410"/>
                </a:lnTo>
                <a:lnTo>
                  <a:pt x="1640206" y="2031569"/>
                </a:lnTo>
                <a:lnTo>
                  <a:pt x="1634444" y="2024709"/>
                </a:lnTo>
                <a:lnTo>
                  <a:pt x="1626211" y="2017574"/>
                </a:lnTo>
                <a:lnTo>
                  <a:pt x="1619351" y="2006324"/>
                </a:lnTo>
                <a:lnTo>
                  <a:pt x="1613589" y="1992878"/>
                </a:lnTo>
                <a:lnTo>
                  <a:pt x="1610845" y="1987116"/>
                </a:lnTo>
                <a:lnTo>
                  <a:pt x="1608650" y="1986018"/>
                </a:lnTo>
                <a:lnTo>
                  <a:pt x="1606455" y="1986018"/>
                </a:lnTo>
                <a:lnTo>
                  <a:pt x="1603710" y="1988213"/>
                </a:lnTo>
                <a:lnTo>
                  <a:pt x="1603162" y="1992878"/>
                </a:lnTo>
                <a:lnTo>
                  <a:pt x="1603162" y="2001659"/>
                </a:lnTo>
                <a:lnTo>
                  <a:pt x="1605357" y="2010714"/>
                </a:lnTo>
                <a:lnTo>
                  <a:pt x="1609199" y="2019769"/>
                </a:lnTo>
                <a:lnTo>
                  <a:pt x="1614961" y="2028825"/>
                </a:lnTo>
                <a:lnTo>
                  <a:pt x="1623742" y="2037057"/>
                </a:lnTo>
                <a:lnTo>
                  <a:pt x="1624839" y="2041722"/>
                </a:lnTo>
                <a:lnTo>
                  <a:pt x="1628956" y="2044466"/>
                </a:lnTo>
                <a:lnTo>
                  <a:pt x="1633895" y="2054618"/>
                </a:lnTo>
                <a:lnTo>
                  <a:pt x="1638011" y="2065320"/>
                </a:lnTo>
                <a:lnTo>
                  <a:pt x="1644596" y="2076571"/>
                </a:lnTo>
                <a:lnTo>
                  <a:pt x="1644596" y="2081510"/>
                </a:lnTo>
                <a:lnTo>
                  <a:pt x="1646792" y="2090016"/>
                </a:lnTo>
                <a:lnTo>
                  <a:pt x="1652554" y="2119926"/>
                </a:lnTo>
                <a:lnTo>
                  <a:pt x="1652554" y="2135567"/>
                </a:lnTo>
                <a:lnTo>
                  <a:pt x="1650359" y="2150659"/>
                </a:lnTo>
                <a:lnTo>
                  <a:pt x="1646792" y="2161361"/>
                </a:lnTo>
                <a:lnTo>
                  <a:pt x="1648438" y="2173709"/>
                </a:lnTo>
                <a:lnTo>
                  <a:pt x="1650359" y="2184959"/>
                </a:lnTo>
                <a:lnTo>
                  <a:pt x="1650359" y="2203070"/>
                </a:lnTo>
                <a:lnTo>
                  <a:pt x="1647340" y="2218162"/>
                </a:lnTo>
                <a:lnTo>
                  <a:pt x="1645145" y="2223101"/>
                </a:lnTo>
                <a:lnTo>
                  <a:pt x="1645694" y="2229412"/>
                </a:lnTo>
                <a:lnTo>
                  <a:pt x="1642950" y="2231608"/>
                </a:lnTo>
                <a:lnTo>
                  <a:pt x="1641852" y="2241212"/>
                </a:lnTo>
                <a:lnTo>
                  <a:pt x="1636639" y="2255206"/>
                </a:lnTo>
                <a:lnTo>
                  <a:pt x="1629504" y="2262615"/>
                </a:lnTo>
                <a:lnTo>
                  <a:pt x="1628956" y="2267005"/>
                </a:lnTo>
                <a:lnTo>
                  <a:pt x="1617156" y="2275512"/>
                </a:lnTo>
                <a:lnTo>
                  <a:pt x="1606455" y="2284018"/>
                </a:lnTo>
                <a:lnTo>
                  <a:pt x="1596302" y="2286214"/>
                </a:lnTo>
                <a:lnTo>
                  <a:pt x="1583405" y="2290055"/>
                </a:lnTo>
                <a:lnTo>
                  <a:pt x="1569410" y="2286214"/>
                </a:lnTo>
                <a:lnTo>
                  <a:pt x="1564197" y="2285116"/>
                </a:lnTo>
                <a:lnTo>
                  <a:pt x="1557062" y="2284018"/>
                </a:lnTo>
                <a:lnTo>
                  <a:pt x="1545812" y="2279902"/>
                </a:lnTo>
                <a:lnTo>
                  <a:pt x="1536756" y="2275512"/>
                </a:lnTo>
                <a:lnTo>
                  <a:pt x="1528250" y="2269201"/>
                </a:lnTo>
                <a:lnTo>
                  <a:pt x="1519744" y="2262066"/>
                </a:lnTo>
                <a:lnTo>
                  <a:pt x="1512060" y="2251365"/>
                </a:lnTo>
                <a:lnTo>
                  <a:pt x="1505749" y="2241760"/>
                </a:lnTo>
                <a:lnTo>
                  <a:pt x="1501907" y="2229412"/>
                </a:lnTo>
                <a:lnTo>
                  <a:pt x="1499163" y="2218711"/>
                </a:lnTo>
                <a:lnTo>
                  <a:pt x="1497517" y="2213223"/>
                </a:lnTo>
                <a:lnTo>
                  <a:pt x="1494499" y="2203070"/>
                </a:lnTo>
                <a:lnTo>
                  <a:pt x="1490108" y="2187703"/>
                </a:lnTo>
                <a:lnTo>
                  <a:pt x="1486815" y="2170965"/>
                </a:lnTo>
                <a:lnTo>
                  <a:pt x="1484894" y="2153952"/>
                </a:lnTo>
                <a:lnTo>
                  <a:pt x="1484346" y="2134469"/>
                </a:lnTo>
                <a:lnTo>
                  <a:pt x="1486266" y="2123219"/>
                </a:lnTo>
                <a:lnTo>
                  <a:pt x="1486266" y="2109224"/>
                </a:lnTo>
                <a:lnTo>
                  <a:pt x="1487364" y="2096876"/>
                </a:lnTo>
                <a:lnTo>
                  <a:pt x="1492303" y="2090016"/>
                </a:lnTo>
                <a:lnTo>
                  <a:pt x="1499163" y="2078217"/>
                </a:lnTo>
                <a:lnTo>
                  <a:pt x="1504103" y="2064222"/>
                </a:lnTo>
                <a:lnTo>
                  <a:pt x="1513707" y="2045563"/>
                </a:lnTo>
                <a:lnTo>
                  <a:pt x="1519744" y="2034861"/>
                </a:lnTo>
                <a:lnTo>
                  <a:pt x="1526604" y="2024709"/>
                </a:lnTo>
                <a:lnTo>
                  <a:pt x="1528799" y="2021965"/>
                </a:lnTo>
                <a:lnTo>
                  <a:pt x="1530994" y="2017574"/>
                </a:lnTo>
                <a:lnTo>
                  <a:pt x="1534561" y="2015928"/>
                </a:lnTo>
                <a:lnTo>
                  <a:pt x="1537854" y="2011263"/>
                </a:lnTo>
                <a:lnTo>
                  <a:pt x="1548556" y="2001110"/>
                </a:lnTo>
                <a:lnTo>
                  <a:pt x="1559806" y="1989860"/>
                </a:lnTo>
                <a:lnTo>
                  <a:pt x="1570508" y="1982176"/>
                </a:lnTo>
                <a:lnTo>
                  <a:pt x="1574898" y="1979981"/>
                </a:lnTo>
                <a:lnTo>
                  <a:pt x="1577094" y="1975316"/>
                </a:lnTo>
                <a:lnTo>
                  <a:pt x="1578191" y="1970377"/>
                </a:lnTo>
                <a:lnTo>
                  <a:pt x="1577642" y="1967633"/>
                </a:lnTo>
                <a:lnTo>
                  <a:pt x="1573252" y="1960224"/>
                </a:lnTo>
                <a:lnTo>
                  <a:pt x="1571606" y="1957480"/>
                </a:lnTo>
                <a:lnTo>
                  <a:pt x="1566392" y="1953364"/>
                </a:lnTo>
                <a:lnTo>
                  <a:pt x="1560355" y="1950071"/>
                </a:lnTo>
                <a:lnTo>
                  <a:pt x="1551849" y="1944034"/>
                </a:lnTo>
                <a:lnTo>
                  <a:pt x="1536208" y="1943211"/>
                </a:lnTo>
                <a:close/>
                <a:moveTo>
                  <a:pt x="2488629" y="1935528"/>
                </a:moveTo>
                <a:lnTo>
                  <a:pt x="2480671" y="1937723"/>
                </a:lnTo>
                <a:lnTo>
                  <a:pt x="2473537" y="1938272"/>
                </a:lnTo>
                <a:lnTo>
                  <a:pt x="2465030" y="1940467"/>
                </a:lnTo>
                <a:lnTo>
                  <a:pt x="2457621" y="1944583"/>
                </a:lnTo>
                <a:lnTo>
                  <a:pt x="2452133" y="1948425"/>
                </a:lnTo>
                <a:lnTo>
                  <a:pt x="2446920" y="1955011"/>
                </a:lnTo>
                <a:lnTo>
                  <a:pt x="2445822" y="1962968"/>
                </a:lnTo>
                <a:lnTo>
                  <a:pt x="2444176" y="1969279"/>
                </a:lnTo>
                <a:lnTo>
                  <a:pt x="2440883" y="1976414"/>
                </a:lnTo>
                <a:lnTo>
                  <a:pt x="2437041" y="1983823"/>
                </a:lnTo>
                <a:lnTo>
                  <a:pt x="2433474" y="1992329"/>
                </a:lnTo>
                <a:lnTo>
                  <a:pt x="2428535" y="2007421"/>
                </a:lnTo>
                <a:lnTo>
                  <a:pt x="2427986" y="2017574"/>
                </a:lnTo>
                <a:lnTo>
                  <a:pt x="2425242" y="2033215"/>
                </a:lnTo>
                <a:lnTo>
                  <a:pt x="2425791" y="2041722"/>
                </a:lnTo>
                <a:lnTo>
                  <a:pt x="2425791" y="2049679"/>
                </a:lnTo>
                <a:lnTo>
                  <a:pt x="2428535" y="2064771"/>
                </a:lnTo>
                <a:lnTo>
                  <a:pt x="2427986" y="2071357"/>
                </a:lnTo>
                <a:lnTo>
                  <a:pt x="2428535" y="2078217"/>
                </a:lnTo>
                <a:lnTo>
                  <a:pt x="2431279" y="2088370"/>
                </a:lnTo>
                <a:lnTo>
                  <a:pt x="2432925" y="2099072"/>
                </a:lnTo>
                <a:lnTo>
                  <a:pt x="2434023" y="2108676"/>
                </a:lnTo>
                <a:lnTo>
                  <a:pt x="2434023" y="2113066"/>
                </a:lnTo>
                <a:lnTo>
                  <a:pt x="2431827" y="2116359"/>
                </a:lnTo>
                <a:lnTo>
                  <a:pt x="2425242" y="2120475"/>
                </a:lnTo>
                <a:lnTo>
                  <a:pt x="2418382" y="2119103"/>
                </a:lnTo>
                <a:lnTo>
                  <a:pt x="2412071" y="2119103"/>
                </a:lnTo>
                <a:lnTo>
                  <a:pt x="2397527" y="2121572"/>
                </a:lnTo>
                <a:lnTo>
                  <a:pt x="2391490" y="2125963"/>
                </a:lnTo>
                <a:lnTo>
                  <a:pt x="2386826" y="2132274"/>
                </a:lnTo>
                <a:lnTo>
                  <a:pt x="2386277" y="2138311"/>
                </a:lnTo>
                <a:lnTo>
                  <a:pt x="2386826" y="2142153"/>
                </a:lnTo>
                <a:lnTo>
                  <a:pt x="2389844" y="2147366"/>
                </a:lnTo>
                <a:lnTo>
                  <a:pt x="2399174" y="2156970"/>
                </a:lnTo>
                <a:lnTo>
                  <a:pt x="2406034" y="2159165"/>
                </a:lnTo>
                <a:lnTo>
                  <a:pt x="2415089" y="2159714"/>
                </a:lnTo>
                <a:lnTo>
                  <a:pt x="2420577" y="2158068"/>
                </a:lnTo>
                <a:lnTo>
                  <a:pt x="2427986" y="2156970"/>
                </a:lnTo>
                <a:lnTo>
                  <a:pt x="2435944" y="2154775"/>
                </a:lnTo>
                <a:lnTo>
                  <a:pt x="2440883" y="2157519"/>
                </a:lnTo>
                <a:lnTo>
                  <a:pt x="2441432" y="2254109"/>
                </a:lnTo>
                <a:lnTo>
                  <a:pt x="2440883" y="2264261"/>
                </a:lnTo>
                <a:lnTo>
                  <a:pt x="2439785" y="2273317"/>
                </a:lnTo>
                <a:lnTo>
                  <a:pt x="2439785" y="2282098"/>
                </a:lnTo>
                <a:lnTo>
                  <a:pt x="2435944" y="2296915"/>
                </a:lnTo>
                <a:lnTo>
                  <a:pt x="2432925" y="2307068"/>
                </a:lnTo>
                <a:lnTo>
                  <a:pt x="2431279" y="2318044"/>
                </a:lnTo>
                <a:lnTo>
                  <a:pt x="2428535" y="2326551"/>
                </a:lnTo>
                <a:lnTo>
                  <a:pt x="2429083" y="2336155"/>
                </a:lnTo>
                <a:lnTo>
                  <a:pt x="2428535" y="2344112"/>
                </a:lnTo>
                <a:lnTo>
                  <a:pt x="2427986" y="2356460"/>
                </a:lnTo>
                <a:lnTo>
                  <a:pt x="2425791" y="2374845"/>
                </a:lnTo>
                <a:lnTo>
                  <a:pt x="2425791" y="2384998"/>
                </a:lnTo>
                <a:lnTo>
                  <a:pt x="2429083" y="2390212"/>
                </a:lnTo>
                <a:lnTo>
                  <a:pt x="2434023" y="2388291"/>
                </a:lnTo>
                <a:lnTo>
                  <a:pt x="2438139" y="2382803"/>
                </a:lnTo>
                <a:lnTo>
                  <a:pt x="2436492" y="2374845"/>
                </a:lnTo>
                <a:lnTo>
                  <a:pt x="2437041" y="2364693"/>
                </a:lnTo>
                <a:lnTo>
                  <a:pt x="2437041" y="2355363"/>
                </a:lnTo>
                <a:lnTo>
                  <a:pt x="2438139" y="2346856"/>
                </a:lnTo>
                <a:lnTo>
                  <a:pt x="2438139" y="2338350"/>
                </a:lnTo>
                <a:lnTo>
                  <a:pt x="2439785" y="2327648"/>
                </a:lnTo>
                <a:lnTo>
                  <a:pt x="2443627" y="2315849"/>
                </a:lnTo>
                <a:lnTo>
                  <a:pt x="2445822" y="2305147"/>
                </a:lnTo>
                <a:lnTo>
                  <a:pt x="2451036" y="2293897"/>
                </a:lnTo>
                <a:lnTo>
                  <a:pt x="2452682" y="2279902"/>
                </a:lnTo>
                <a:lnTo>
                  <a:pt x="2453780" y="2269201"/>
                </a:lnTo>
                <a:lnTo>
                  <a:pt x="2454328" y="2258499"/>
                </a:lnTo>
                <a:lnTo>
                  <a:pt x="2454328" y="2250267"/>
                </a:lnTo>
                <a:lnTo>
                  <a:pt x="2456524" y="2241212"/>
                </a:lnTo>
                <a:lnTo>
                  <a:pt x="2457072" y="2231608"/>
                </a:lnTo>
                <a:lnTo>
                  <a:pt x="2457072" y="2209655"/>
                </a:lnTo>
                <a:lnTo>
                  <a:pt x="2457621" y="2201149"/>
                </a:lnTo>
                <a:lnTo>
                  <a:pt x="2457072" y="2192917"/>
                </a:lnTo>
                <a:lnTo>
                  <a:pt x="2457621" y="2178374"/>
                </a:lnTo>
                <a:lnTo>
                  <a:pt x="2457621" y="2157519"/>
                </a:lnTo>
                <a:lnTo>
                  <a:pt x="2459542" y="2153952"/>
                </a:lnTo>
                <a:lnTo>
                  <a:pt x="2470518" y="2146817"/>
                </a:lnTo>
                <a:lnTo>
                  <a:pt x="2477927" y="2146269"/>
                </a:lnTo>
                <a:lnTo>
                  <a:pt x="2492470" y="2141604"/>
                </a:lnTo>
                <a:lnTo>
                  <a:pt x="2500977" y="2141604"/>
                </a:lnTo>
                <a:lnTo>
                  <a:pt x="2501044" y="2141583"/>
                </a:lnTo>
                <a:lnTo>
                  <a:pt x="2501126" y="2142153"/>
                </a:lnTo>
                <a:lnTo>
                  <a:pt x="2504144" y="2147366"/>
                </a:lnTo>
                <a:lnTo>
                  <a:pt x="2513474" y="2156970"/>
                </a:lnTo>
                <a:lnTo>
                  <a:pt x="2520334" y="2159165"/>
                </a:lnTo>
                <a:lnTo>
                  <a:pt x="2529389" y="2159714"/>
                </a:lnTo>
                <a:lnTo>
                  <a:pt x="2534877" y="2158068"/>
                </a:lnTo>
                <a:lnTo>
                  <a:pt x="2542286" y="2156970"/>
                </a:lnTo>
                <a:lnTo>
                  <a:pt x="2550244" y="2154775"/>
                </a:lnTo>
                <a:lnTo>
                  <a:pt x="2555183" y="2157519"/>
                </a:lnTo>
                <a:lnTo>
                  <a:pt x="2555732" y="2254109"/>
                </a:lnTo>
                <a:lnTo>
                  <a:pt x="2555183" y="2264261"/>
                </a:lnTo>
                <a:lnTo>
                  <a:pt x="2554085" y="2273317"/>
                </a:lnTo>
                <a:lnTo>
                  <a:pt x="2554085" y="2282098"/>
                </a:lnTo>
                <a:lnTo>
                  <a:pt x="2550244" y="2296915"/>
                </a:lnTo>
                <a:lnTo>
                  <a:pt x="2547225" y="2307068"/>
                </a:lnTo>
                <a:lnTo>
                  <a:pt x="2545579" y="2318044"/>
                </a:lnTo>
                <a:lnTo>
                  <a:pt x="2542835" y="2326551"/>
                </a:lnTo>
                <a:lnTo>
                  <a:pt x="2543383" y="2336155"/>
                </a:lnTo>
                <a:lnTo>
                  <a:pt x="2542835" y="2344112"/>
                </a:lnTo>
                <a:lnTo>
                  <a:pt x="2542286" y="2356460"/>
                </a:lnTo>
                <a:lnTo>
                  <a:pt x="2540091" y="2374845"/>
                </a:lnTo>
                <a:lnTo>
                  <a:pt x="2540091" y="2384998"/>
                </a:lnTo>
                <a:lnTo>
                  <a:pt x="2543383" y="2390212"/>
                </a:lnTo>
                <a:lnTo>
                  <a:pt x="2548323" y="2388291"/>
                </a:lnTo>
                <a:lnTo>
                  <a:pt x="2552439" y="2382803"/>
                </a:lnTo>
                <a:lnTo>
                  <a:pt x="2550792" y="2374845"/>
                </a:lnTo>
                <a:lnTo>
                  <a:pt x="2551341" y="2364693"/>
                </a:lnTo>
                <a:lnTo>
                  <a:pt x="2551341" y="2355363"/>
                </a:lnTo>
                <a:lnTo>
                  <a:pt x="2552439" y="2346856"/>
                </a:lnTo>
                <a:lnTo>
                  <a:pt x="2552439" y="2338350"/>
                </a:lnTo>
                <a:lnTo>
                  <a:pt x="2554085" y="2327648"/>
                </a:lnTo>
                <a:lnTo>
                  <a:pt x="2557927" y="2315849"/>
                </a:lnTo>
                <a:lnTo>
                  <a:pt x="2560122" y="2305147"/>
                </a:lnTo>
                <a:lnTo>
                  <a:pt x="2565336" y="2293897"/>
                </a:lnTo>
                <a:lnTo>
                  <a:pt x="2566982" y="2279902"/>
                </a:lnTo>
                <a:lnTo>
                  <a:pt x="2568080" y="2269201"/>
                </a:lnTo>
                <a:lnTo>
                  <a:pt x="2568628" y="2258499"/>
                </a:lnTo>
                <a:lnTo>
                  <a:pt x="2568628" y="2250267"/>
                </a:lnTo>
                <a:lnTo>
                  <a:pt x="2570824" y="2241212"/>
                </a:lnTo>
                <a:lnTo>
                  <a:pt x="2571372" y="2231608"/>
                </a:lnTo>
                <a:lnTo>
                  <a:pt x="2571372" y="2209655"/>
                </a:lnTo>
                <a:lnTo>
                  <a:pt x="2571921" y="2201149"/>
                </a:lnTo>
                <a:lnTo>
                  <a:pt x="2571372" y="2192917"/>
                </a:lnTo>
                <a:lnTo>
                  <a:pt x="2571921" y="2178374"/>
                </a:lnTo>
                <a:lnTo>
                  <a:pt x="2571921" y="2157519"/>
                </a:lnTo>
                <a:lnTo>
                  <a:pt x="2573842" y="2153952"/>
                </a:lnTo>
                <a:lnTo>
                  <a:pt x="2584818" y="2146817"/>
                </a:lnTo>
                <a:lnTo>
                  <a:pt x="2592227" y="2146269"/>
                </a:lnTo>
                <a:lnTo>
                  <a:pt x="2606770" y="2141604"/>
                </a:lnTo>
                <a:lnTo>
                  <a:pt x="2615277" y="2141604"/>
                </a:lnTo>
                <a:lnTo>
                  <a:pt x="2638875" y="2134469"/>
                </a:lnTo>
                <a:lnTo>
                  <a:pt x="2642168" y="2132274"/>
                </a:lnTo>
                <a:lnTo>
                  <a:pt x="2636680" y="2128707"/>
                </a:lnTo>
                <a:lnTo>
                  <a:pt x="2632838" y="2125963"/>
                </a:lnTo>
                <a:lnTo>
                  <a:pt x="2622686" y="2121572"/>
                </a:lnTo>
                <a:lnTo>
                  <a:pt x="2613082" y="2121572"/>
                </a:lnTo>
                <a:lnTo>
                  <a:pt x="2604575" y="2120475"/>
                </a:lnTo>
                <a:lnTo>
                  <a:pt x="2597989" y="2121572"/>
                </a:lnTo>
                <a:lnTo>
                  <a:pt x="2593873" y="2119103"/>
                </a:lnTo>
                <a:lnTo>
                  <a:pt x="2582074" y="2118554"/>
                </a:lnTo>
                <a:lnTo>
                  <a:pt x="2576037" y="2115810"/>
                </a:lnTo>
                <a:lnTo>
                  <a:pt x="2571372" y="2111420"/>
                </a:lnTo>
                <a:lnTo>
                  <a:pt x="2570824" y="2106755"/>
                </a:lnTo>
                <a:lnTo>
                  <a:pt x="2569726" y="2099072"/>
                </a:lnTo>
                <a:lnTo>
                  <a:pt x="2569726" y="2078217"/>
                </a:lnTo>
                <a:lnTo>
                  <a:pt x="2568628" y="2068064"/>
                </a:lnTo>
                <a:lnTo>
                  <a:pt x="2571372" y="2058460"/>
                </a:lnTo>
                <a:lnTo>
                  <a:pt x="2571921" y="2045563"/>
                </a:lnTo>
                <a:lnTo>
                  <a:pt x="2573842" y="2034313"/>
                </a:lnTo>
                <a:lnTo>
                  <a:pt x="2576586" y="2023611"/>
                </a:lnTo>
                <a:lnTo>
                  <a:pt x="2579330" y="2013458"/>
                </a:lnTo>
                <a:lnTo>
                  <a:pt x="2583721" y="2005226"/>
                </a:lnTo>
                <a:lnTo>
                  <a:pt x="2584818" y="1997817"/>
                </a:lnTo>
                <a:lnTo>
                  <a:pt x="2590032" y="1991232"/>
                </a:lnTo>
                <a:lnTo>
                  <a:pt x="2597989" y="1984920"/>
                </a:lnTo>
                <a:lnTo>
                  <a:pt x="2605124" y="1981079"/>
                </a:lnTo>
                <a:lnTo>
                  <a:pt x="2611984" y="1978609"/>
                </a:lnTo>
                <a:lnTo>
                  <a:pt x="2620490" y="1978060"/>
                </a:lnTo>
                <a:lnTo>
                  <a:pt x="2631466" y="1978060"/>
                </a:lnTo>
                <a:lnTo>
                  <a:pt x="2642168" y="1972023"/>
                </a:lnTo>
                <a:lnTo>
                  <a:pt x="2644638" y="1966810"/>
                </a:lnTo>
                <a:lnTo>
                  <a:pt x="2644089" y="1961322"/>
                </a:lnTo>
                <a:lnTo>
                  <a:pt x="2639424" y="1955834"/>
                </a:lnTo>
                <a:lnTo>
                  <a:pt x="2627625" y="1943211"/>
                </a:lnTo>
                <a:lnTo>
                  <a:pt x="2621588" y="1940467"/>
                </a:lnTo>
                <a:lnTo>
                  <a:pt x="2613082" y="1937723"/>
                </a:lnTo>
                <a:lnTo>
                  <a:pt x="2602929" y="1935528"/>
                </a:lnTo>
                <a:lnTo>
                  <a:pt x="2594971" y="1937723"/>
                </a:lnTo>
                <a:lnTo>
                  <a:pt x="2587837" y="1938272"/>
                </a:lnTo>
                <a:lnTo>
                  <a:pt x="2579330" y="1940467"/>
                </a:lnTo>
                <a:lnTo>
                  <a:pt x="2571921" y="1944583"/>
                </a:lnTo>
                <a:lnTo>
                  <a:pt x="2566433" y="1948425"/>
                </a:lnTo>
                <a:lnTo>
                  <a:pt x="2561220" y="1955011"/>
                </a:lnTo>
                <a:lnTo>
                  <a:pt x="2560122" y="1962968"/>
                </a:lnTo>
                <a:lnTo>
                  <a:pt x="2558476" y="1969279"/>
                </a:lnTo>
                <a:lnTo>
                  <a:pt x="2555183" y="1976414"/>
                </a:lnTo>
                <a:lnTo>
                  <a:pt x="2551341" y="1983823"/>
                </a:lnTo>
                <a:lnTo>
                  <a:pt x="2547774" y="1992329"/>
                </a:lnTo>
                <a:lnTo>
                  <a:pt x="2542835" y="2007421"/>
                </a:lnTo>
                <a:lnTo>
                  <a:pt x="2542286" y="2017574"/>
                </a:lnTo>
                <a:lnTo>
                  <a:pt x="2539542" y="2033215"/>
                </a:lnTo>
                <a:lnTo>
                  <a:pt x="2540091" y="2041722"/>
                </a:lnTo>
                <a:lnTo>
                  <a:pt x="2540091" y="2049679"/>
                </a:lnTo>
                <a:lnTo>
                  <a:pt x="2542835" y="2064771"/>
                </a:lnTo>
                <a:lnTo>
                  <a:pt x="2542286" y="2071357"/>
                </a:lnTo>
                <a:lnTo>
                  <a:pt x="2542835" y="2078217"/>
                </a:lnTo>
                <a:lnTo>
                  <a:pt x="2545579" y="2088370"/>
                </a:lnTo>
                <a:lnTo>
                  <a:pt x="2547225" y="2099072"/>
                </a:lnTo>
                <a:lnTo>
                  <a:pt x="2548323" y="2108676"/>
                </a:lnTo>
                <a:lnTo>
                  <a:pt x="2548323" y="2113066"/>
                </a:lnTo>
                <a:lnTo>
                  <a:pt x="2546127" y="2116359"/>
                </a:lnTo>
                <a:lnTo>
                  <a:pt x="2539542" y="2120475"/>
                </a:lnTo>
                <a:lnTo>
                  <a:pt x="2532682" y="2119103"/>
                </a:lnTo>
                <a:lnTo>
                  <a:pt x="2526371" y="2119103"/>
                </a:lnTo>
                <a:lnTo>
                  <a:pt x="2511827" y="2121572"/>
                </a:lnTo>
                <a:lnTo>
                  <a:pt x="2510544" y="2122506"/>
                </a:lnTo>
                <a:lnTo>
                  <a:pt x="2508386" y="2121572"/>
                </a:lnTo>
                <a:lnTo>
                  <a:pt x="2498782" y="2121572"/>
                </a:lnTo>
                <a:lnTo>
                  <a:pt x="2490275" y="2120475"/>
                </a:lnTo>
                <a:lnTo>
                  <a:pt x="2483689" y="2121572"/>
                </a:lnTo>
                <a:lnTo>
                  <a:pt x="2479573" y="2119103"/>
                </a:lnTo>
                <a:lnTo>
                  <a:pt x="2467774" y="2118554"/>
                </a:lnTo>
                <a:lnTo>
                  <a:pt x="2461737" y="2115810"/>
                </a:lnTo>
                <a:lnTo>
                  <a:pt x="2457072" y="2111420"/>
                </a:lnTo>
                <a:lnTo>
                  <a:pt x="2456524" y="2106755"/>
                </a:lnTo>
                <a:lnTo>
                  <a:pt x="2455426" y="2099072"/>
                </a:lnTo>
                <a:lnTo>
                  <a:pt x="2455426" y="2078217"/>
                </a:lnTo>
                <a:lnTo>
                  <a:pt x="2454328" y="2068064"/>
                </a:lnTo>
                <a:lnTo>
                  <a:pt x="2457072" y="2058460"/>
                </a:lnTo>
                <a:lnTo>
                  <a:pt x="2457621" y="2045563"/>
                </a:lnTo>
                <a:lnTo>
                  <a:pt x="2459542" y="2034313"/>
                </a:lnTo>
                <a:lnTo>
                  <a:pt x="2462286" y="2023611"/>
                </a:lnTo>
                <a:lnTo>
                  <a:pt x="2465030" y="2013458"/>
                </a:lnTo>
                <a:lnTo>
                  <a:pt x="2469421" y="2005226"/>
                </a:lnTo>
                <a:lnTo>
                  <a:pt x="2470518" y="1997817"/>
                </a:lnTo>
                <a:lnTo>
                  <a:pt x="2475732" y="1991232"/>
                </a:lnTo>
                <a:lnTo>
                  <a:pt x="2483689" y="1984920"/>
                </a:lnTo>
                <a:lnTo>
                  <a:pt x="2490824" y="1981079"/>
                </a:lnTo>
                <a:lnTo>
                  <a:pt x="2497684" y="1978609"/>
                </a:lnTo>
                <a:lnTo>
                  <a:pt x="2506190" y="1978060"/>
                </a:lnTo>
                <a:lnTo>
                  <a:pt x="2517166" y="1978060"/>
                </a:lnTo>
                <a:lnTo>
                  <a:pt x="2527868" y="1972023"/>
                </a:lnTo>
                <a:lnTo>
                  <a:pt x="2530338" y="1966810"/>
                </a:lnTo>
                <a:lnTo>
                  <a:pt x="2529789" y="1961322"/>
                </a:lnTo>
                <a:lnTo>
                  <a:pt x="2525124" y="1955834"/>
                </a:lnTo>
                <a:lnTo>
                  <a:pt x="2513325" y="1943211"/>
                </a:lnTo>
                <a:lnTo>
                  <a:pt x="2507288" y="1940467"/>
                </a:lnTo>
                <a:lnTo>
                  <a:pt x="2498782" y="1937723"/>
                </a:lnTo>
                <a:close/>
                <a:moveTo>
                  <a:pt x="1365939" y="1933882"/>
                </a:moveTo>
                <a:lnTo>
                  <a:pt x="1353591" y="1934430"/>
                </a:lnTo>
                <a:lnTo>
                  <a:pt x="1338499" y="1936077"/>
                </a:lnTo>
                <a:lnTo>
                  <a:pt x="1315449" y="1936077"/>
                </a:lnTo>
                <a:lnTo>
                  <a:pt x="1309961" y="1936626"/>
                </a:lnTo>
                <a:lnTo>
                  <a:pt x="1299808" y="1936626"/>
                </a:lnTo>
                <a:lnTo>
                  <a:pt x="1289107" y="1934430"/>
                </a:lnTo>
                <a:lnTo>
                  <a:pt x="1280600" y="1934430"/>
                </a:lnTo>
                <a:lnTo>
                  <a:pt x="1264959" y="1936077"/>
                </a:lnTo>
                <a:lnTo>
                  <a:pt x="1249867" y="1938821"/>
                </a:lnTo>
                <a:lnTo>
                  <a:pt x="1237244" y="1936626"/>
                </a:lnTo>
                <a:lnTo>
                  <a:pt x="1223250" y="1938272"/>
                </a:lnTo>
                <a:lnTo>
                  <a:pt x="1215567" y="1938821"/>
                </a:lnTo>
                <a:lnTo>
                  <a:pt x="1210353" y="1940467"/>
                </a:lnTo>
                <a:lnTo>
                  <a:pt x="1196359" y="1940467"/>
                </a:lnTo>
                <a:lnTo>
                  <a:pt x="1183462" y="1941565"/>
                </a:lnTo>
                <a:lnTo>
                  <a:pt x="1174955" y="1946230"/>
                </a:lnTo>
                <a:lnTo>
                  <a:pt x="1169467" y="1951718"/>
                </a:lnTo>
                <a:lnTo>
                  <a:pt x="1167821" y="1959675"/>
                </a:lnTo>
                <a:lnTo>
                  <a:pt x="1170016" y="1964615"/>
                </a:lnTo>
                <a:lnTo>
                  <a:pt x="1174955" y="1972572"/>
                </a:lnTo>
                <a:lnTo>
                  <a:pt x="1181815" y="1979981"/>
                </a:lnTo>
                <a:lnTo>
                  <a:pt x="1189499" y="1982725"/>
                </a:lnTo>
                <a:lnTo>
                  <a:pt x="1198005" y="1984920"/>
                </a:lnTo>
                <a:lnTo>
                  <a:pt x="1208707" y="1987116"/>
                </a:lnTo>
                <a:lnTo>
                  <a:pt x="1221604" y="1988213"/>
                </a:lnTo>
                <a:lnTo>
                  <a:pt x="1234501" y="1989860"/>
                </a:lnTo>
                <a:lnTo>
                  <a:pt x="1239714" y="1990408"/>
                </a:lnTo>
                <a:lnTo>
                  <a:pt x="1247397" y="1989860"/>
                </a:lnTo>
                <a:lnTo>
                  <a:pt x="1253160" y="1990408"/>
                </a:lnTo>
                <a:lnTo>
                  <a:pt x="1259746" y="1988762"/>
                </a:lnTo>
                <a:lnTo>
                  <a:pt x="1270447" y="1985469"/>
                </a:lnTo>
                <a:lnTo>
                  <a:pt x="1275112" y="1981079"/>
                </a:lnTo>
                <a:lnTo>
                  <a:pt x="1286362" y="1978060"/>
                </a:lnTo>
                <a:lnTo>
                  <a:pt x="1296515" y="1974219"/>
                </a:lnTo>
                <a:lnTo>
                  <a:pt x="1312156" y="1972572"/>
                </a:lnTo>
                <a:lnTo>
                  <a:pt x="1320663" y="1968182"/>
                </a:lnTo>
                <a:lnTo>
                  <a:pt x="1329444" y="1967633"/>
                </a:lnTo>
                <a:lnTo>
                  <a:pt x="1337950" y="1964066"/>
                </a:lnTo>
                <a:lnTo>
                  <a:pt x="1350847" y="1960224"/>
                </a:lnTo>
                <a:lnTo>
                  <a:pt x="1361549" y="1959127"/>
                </a:lnTo>
                <a:lnTo>
                  <a:pt x="1364841" y="1959127"/>
                </a:lnTo>
                <a:lnTo>
                  <a:pt x="1365939" y="1961322"/>
                </a:lnTo>
                <a:lnTo>
                  <a:pt x="1363195" y="1967633"/>
                </a:lnTo>
                <a:lnTo>
                  <a:pt x="1357158" y="1974219"/>
                </a:lnTo>
                <a:lnTo>
                  <a:pt x="1349200" y="1981079"/>
                </a:lnTo>
                <a:lnTo>
                  <a:pt x="1340694" y="1989860"/>
                </a:lnTo>
                <a:lnTo>
                  <a:pt x="1333011" y="1998915"/>
                </a:lnTo>
                <a:lnTo>
                  <a:pt x="1325602" y="2003580"/>
                </a:lnTo>
                <a:lnTo>
                  <a:pt x="1322858" y="2009068"/>
                </a:lnTo>
                <a:lnTo>
                  <a:pt x="1302003" y="2028825"/>
                </a:lnTo>
                <a:lnTo>
                  <a:pt x="1301455" y="2031569"/>
                </a:lnTo>
                <a:lnTo>
                  <a:pt x="1294046" y="2037057"/>
                </a:lnTo>
                <a:lnTo>
                  <a:pt x="1286362" y="2047758"/>
                </a:lnTo>
                <a:lnTo>
                  <a:pt x="1277856" y="2057911"/>
                </a:lnTo>
                <a:lnTo>
                  <a:pt x="1268801" y="2070259"/>
                </a:lnTo>
                <a:lnTo>
                  <a:pt x="1266057" y="2078766"/>
                </a:lnTo>
                <a:lnTo>
                  <a:pt x="1257550" y="2090016"/>
                </a:lnTo>
                <a:lnTo>
                  <a:pt x="1247946" y="2097974"/>
                </a:lnTo>
                <a:lnTo>
                  <a:pt x="1240263" y="2099620"/>
                </a:lnTo>
                <a:lnTo>
                  <a:pt x="1236147" y="2102364"/>
                </a:lnTo>
                <a:lnTo>
                  <a:pt x="1233952" y="2105108"/>
                </a:lnTo>
                <a:lnTo>
                  <a:pt x="1230110" y="2113066"/>
                </a:lnTo>
                <a:lnTo>
                  <a:pt x="1231208" y="2117456"/>
                </a:lnTo>
                <a:lnTo>
                  <a:pt x="1233952" y="2122121"/>
                </a:lnTo>
                <a:lnTo>
                  <a:pt x="1236696" y="2125414"/>
                </a:lnTo>
                <a:lnTo>
                  <a:pt x="1240263" y="2127060"/>
                </a:lnTo>
                <a:lnTo>
                  <a:pt x="1245202" y="2130353"/>
                </a:lnTo>
                <a:lnTo>
                  <a:pt x="1255904" y="2132274"/>
                </a:lnTo>
                <a:lnTo>
                  <a:pt x="1263861" y="2133372"/>
                </a:lnTo>
                <a:lnTo>
                  <a:pt x="1268801" y="2132274"/>
                </a:lnTo>
                <a:lnTo>
                  <a:pt x="1276758" y="2133372"/>
                </a:lnTo>
                <a:lnTo>
                  <a:pt x="1291851" y="2136116"/>
                </a:lnTo>
                <a:lnTo>
                  <a:pt x="1304199" y="2137213"/>
                </a:lnTo>
                <a:lnTo>
                  <a:pt x="1314351" y="2141604"/>
                </a:lnTo>
                <a:lnTo>
                  <a:pt x="1321760" y="2146269"/>
                </a:lnTo>
                <a:lnTo>
                  <a:pt x="1328895" y="2151208"/>
                </a:lnTo>
                <a:lnTo>
                  <a:pt x="1338499" y="2152854"/>
                </a:lnTo>
                <a:lnTo>
                  <a:pt x="1349200" y="2156970"/>
                </a:lnTo>
                <a:lnTo>
                  <a:pt x="1356609" y="2170965"/>
                </a:lnTo>
                <a:lnTo>
                  <a:pt x="1357158" y="2184410"/>
                </a:lnTo>
                <a:lnTo>
                  <a:pt x="1358805" y="2194563"/>
                </a:lnTo>
                <a:lnTo>
                  <a:pt x="1357158" y="2209655"/>
                </a:lnTo>
                <a:lnTo>
                  <a:pt x="1353591" y="2220357"/>
                </a:lnTo>
                <a:lnTo>
                  <a:pt x="1350298" y="2230510"/>
                </a:lnTo>
                <a:lnTo>
                  <a:pt x="1345359" y="2241212"/>
                </a:lnTo>
                <a:lnTo>
                  <a:pt x="1333011" y="2263164"/>
                </a:lnTo>
                <a:lnTo>
                  <a:pt x="1320663" y="2275512"/>
                </a:lnTo>
                <a:lnTo>
                  <a:pt x="1314900" y="2279902"/>
                </a:lnTo>
                <a:lnTo>
                  <a:pt x="1304199" y="2285116"/>
                </a:lnTo>
                <a:lnTo>
                  <a:pt x="1294046" y="2291702"/>
                </a:lnTo>
                <a:lnTo>
                  <a:pt x="1288009" y="2295818"/>
                </a:lnTo>
                <a:lnTo>
                  <a:pt x="1281149" y="2296366"/>
                </a:lnTo>
                <a:lnTo>
                  <a:pt x="1269898" y="2298013"/>
                </a:lnTo>
                <a:lnTo>
                  <a:pt x="1259746" y="2296915"/>
                </a:lnTo>
                <a:lnTo>
                  <a:pt x="1255355" y="2292799"/>
                </a:lnTo>
                <a:lnTo>
                  <a:pt x="1245202" y="2278805"/>
                </a:lnTo>
                <a:lnTo>
                  <a:pt x="1241361" y="2276061"/>
                </a:lnTo>
                <a:lnTo>
                  <a:pt x="1236147" y="2275512"/>
                </a:lnTo>
                <a:lnTo>
                  <a:pt x="1231756" y="2274963"/>
                </a:lnTo>
                <a:lnTo>
                  <a:pt x="1229012" y="2277158"/>
                </a:lnTo>
                <a:lnTo>
                  <a:pt x="1229012" y="2279902"/>
                </a:lnTo>
                <a:lnTo>
                  <a:pt x="1231756" y="2285665"/>
                </a:lnTo>
                <a:lnTo>
                  <a:pt x="1236696" y="2290604"/>
                </a:lnTo>
                <a:lnTo>
                  <a:pt x="1243007" y="2296366"/>
                </a:lnTo>
                <a:lnTo>
                  <a:pt x="1249867" y="2300757"/>
                </a:lnTo>
                <a:lnTo>
                  <a:pt x="1255904" y="2301854"/>
                </a:lnTo>
                <a:lnTo>
                  <a:pt x="1263861" y="2304050"/>
                </a:lnTo>
                <a:lnTo>
                  <a:pt x="1268801" y="2305696"/>
                </a:lnTo>
                <a:lnTo>
                  <a:pt x="1276758" y="2306245"/>
                </a:lnTo>
                <a:lnTo>
                  <a:pt x="1282795" y="2306245"/>
                </a:lnTo>
                <a:lnTo>
                  <a:pt x="1291302" y="2304598"/>
                </a:lnTo>
                <a:lnTo>
                  <a:pt x="1303650" y="2300757"/>
                </a:lnTo>
                <a:lnTo>
                  <a:pt x="1315449" y="2293897"/>
                </a:lnTo>
                <a:lnTo>
                  <a:pt x="1327797" y="2288958"/>
                </a:lnTo>
                <a:lnTo>
                  <a:pt x="1335206" y="2283470"/>
                </a:lnTo>
                <a:lnTo>
                  <a:pt x="1344261" y="2277707"/>
                </a:lnTo>
                <a:lnTo>
                  <a:pt x="1353591" y="2270847"/>
                </a:lnTo>
                <a:lnTo>
                  <a:pt x="1355512" y="2264810"/>
                </a:lnTo>
                <a:lnTo>
                  <a:pt x="1362097" y="2263164"/>
                </a:lnTo>
                <a:lnTo>
                  <a:pt x="1368957" y="2251913"/>
                </a:lnTo>
                <a:lnTo>
                  <a:pt x="1371701" y="2243407"/>
                </a:lnTo>
                <a:lnTo>
                  <a:pt x="1377738" y="2231059"/>
                </a:lnTo>
                <a:lnTo>
                  <a:pt x="1380208" y="2220906"/>
                </a:lnTo>
                <a:lnTo>
                  <a:pt x="1384598" y="2208558"/>
                </a:lnTo>
                <a:lnTo>
                  <a:pt x="1386794" y="2197856"/>
                </a:lnTo>
                <a:lnTo>
                  <a:pt x="1386794" y="2187703"/>
                </a:lnTo>
                <a:lnTo>
                  <a:pt x="1384050" y="2178922"/>
                </a:lnTo>
                <a:lnTo>
                  <a:pt x="1380208" y="2168221"/>
                </a:lnTo>
                <a:lnTo>
                  <a:pt x="1376092" y="2155873"/>
                </a:lnTo>
                <a:lnTo>
                  <a:pt x="1373897" y="2150659"/>
                </a:lnTo>
                <a:lnTo>
                  <a:pt x="1372250" y="2141055"/>
                </a:lnTo>
                <a:lnTo>
                  <a:pt x="1367311" y="2137213"/>
                </a:lnTo>
                <a:lnTo>
                  <a:pt x="1364841" y="2130353"/>
                </a:lnTo>
                <a:lnTo>
                  <a:pt x="1358256" y="2124865"/>
                </a:lnTo>
                <a:lnTo>
                  <a:pt x="1353591" y="2119103"/>
                </a:lnTo>
                <a:lnTo>
                  <a:pt x="1348103" y="2110871"/>
                </a:lnTo>
                <a:lnTo>
                  <a:pt x="1337401" y="2106755"/>
                </a:lnTo>
                <a:lnTo>
                  <a:pt x="1333560" y="2104011"/>
                </a:lnTo>
                <a:lnTo>
                  <a:pt x="1327797" y="2102913"/>
                </a:lnTo>
                <a:lnTo>
                  <a:pt x="1323407" y="2100169"/>
                </a:lnTo>
                <a:lnTo>
                  <a:pt x="1316547" y="2096876"/>
                </a:lnTo>
                <a:lnTo>
                  <a:pt x="1310510" y="2096327"/>
                </a:lnTo>
                <a:lnTo>
                  <a:pt x="1304747" y="2093858"/>
                </a:lnTo>
                <a:lnTo>
                  <a:pt x="1295692" y="2094407"/>
                </a:lnTo>
                <a:lnTo>
                  <a:pt x="1289107" y="2094955"/>
                </a:lnTo>
                <a:lnTo>
                  <a:pt x="1278954" y="2089467"/>
                </a:lnTo>
                <a:lnTo>
                  <a:pt x="1276210" y="2088370"/>
                </a:lnTo>
                <a:lnTo>
                  <a:pt x="1276758" y="2085077"/>
                </a:lnTo>
                <a:lnTo>
                  <a:pt x="1282795" y="2077119"/>
                </a:lnTo>
                <a:lnTo>
                  <a:pt x="1286911" y="2069162"/>
                </a:lnTo>
                <a:lnTo>
                  <a:pt x="1293497" y="2061478"/>
                </a:lnTo>
                <a:lnTo>
                  <a:pt x="1299808" y="2053521"/>
                </a:lnTo>
                <a:lnTo>
                  <a:pt x="1307491" y="2044466"/>
                </a:lnTo>
                <a:lnTo>
                  <a:pt x="1317095" y="2035410"/>
                </a:lnTo>
                <a:lnTo>
                  <a:pt x="1325602" y="2026629"/>
                </a:lnTo>
                <a:lnTo>
                  <a:pt x="1331090" y="2019221"/>
                </a:lnTo>
                <a:lnTo>
                  <a:pt x="1337401" y="2015928"/>
                </a:lnTo>
                <a:lnTo>
                  <a:pt x="1341243" y="2010714"/>
                </a:lnTo>
                <a:lnTo>
                  <a:pt x="1349200" y="2001659"/>
                </a:lnTo>
                <a:lnTo>
                  <a:pt x="1358805" y="1995073"/>
                </a:lnTo>
                <a:lnTo>
                  <a:pt x="1367311" y="1988213"/>
                </a:lnTo>
                <a:lnTo>
                  <a:pt x="1376092" y="1979981"/>
                </a:lnTo>
                <a:lnTo>
                  <a:pt x="1382952" y="1975865"/>
                </a:lnTo>
                <a:lnTo>
                  <a:pt x="1390361" y="1969279"/>
                </a:lnTo>
                <a:lnTo>
                  <a:pt x="1398593" y="1960224"/>
                </a:lnTo>
                <a:lnTo>
                  <a:pt x="1402709" y="1956383"/>
                </a:lnTo>
                <a:lnTo>
                  <a:pt x="1403258" y="1951718"/>
                </a:lnTo>
                <a:lnTo>
                  <a:pt x="1403258" y="1944034"/>
                </a:lnTo>
                <a:lnTo>
                  <a:pt x="1401337" y="1936077"/>
                </a:lnTo>
                <a:lnTo>
                  <a:pt x="1394751" y="1933882"/>
                </a:lnTo>
                <a:lnTo>
                  <a:pt x="1384598" y="1933882"/>
                </a:lnTo>
                <a:lnTo>
                  <a:pt x="1376092" y="1934430"/>
                </a:lnTo>
                <a:close/>
                <a:moveTo>
                  <a:pt x="1743990" y="1912478"/>
                </a:moveTo>
                <a:lnTo>
                  <a:pt x="1735484" y="1916320"/>
                </a:lnTo>
                <a:lnTo>
                  <a:pt x="1729173" y="1921533"/>
                </a:lnTo>
                <a:lnTo>
                  <a:pt x="1723685" y="1927570"/>
                </a:lnTo>
                <a:lnTo>
                  <a:pt x="1717922" y="1936626"/>
                </a:lnTo>
                <a:lnTo>
                  <a:pt x="1715178" y="1943211"/>
                </a:lnTo>
                <a:lnTo>
                  <a:pt x="1715178" y="1952815"/>
                </a:lnTo>
                <a:lnTo>
                  <a:pt x="1714081" y="1964066"/>
                </a:lnTo>
                <a:lnTo>
                  <a:pt x="1711885" y="1972023"/>
                </a:lnTo>
                <a:lnTo>
                  <a:pt x="1708044" y="1980530"/>
                </a:lnTo>
                <a:lnTo>
                  <a:pt x="1707220" y="1988213"/>
                </a:lnTo>
                <a:lnTo>
                  <a:pt x="1707220" y="1995622"/>
                </a:lnTo>
                <a:lnTo>
                  <a:pt x="1708593" y="2003580"/>
                </a:lnTo>
                <a:lnTo>
                  <a:pt x="1710239" y="2011812"/>
                </a:lnTo>
                <a:lnTo>
                  <a:pt x="1712434" y="2019769"/>
                </a:lnTo>
                <a:lnTo>
                  <a:pt x="1716276" y="2028825"/>
                </a:lnTo>
                <a:lnTo>
                  <a:pt x="1723136" y="2036508"/>
                </a:lnTo>
                <a:lnTo>
                  <a:pt x="1731094" y="2044466"/>
                </a:lnTo>
                <a:lnTo>
                  <a:pt x="1737130" y="2048307"/>
                </a:lnTo>
                <a:lnTo>
                  <a:pt x="1749478" y="2052423"/>
                </a:lnTo>
                <a:lnTo>
                  <a:pt x="1758534" y="2054618"/>
                </a:lnTo>
                <a:lnTo>
                  <a:pt x="1773077" y="2053521"/>
                </a:lnTo>
                <a:lnTo>
                  <a:pt x="1782132" y="2052423"/>
                </a:lnTo>
                <a:lnTo>
                  <a:pt x="1792834" y="2050228"/>
                </a:lnTo>
                <a:lnTo>
                  <a:pt x="1800517" y="2047210"/>
                </a:lnTo>
                <a:lnTo>
                  <a:pt x="1809024" y="2044466"/>
                </a:lnTo>
                <a:lnTo>
                  <a:pt x="1816432" y="2039526"/>
                </a:lnTo>
                <a:lnTo>
                  <a:pt x="1821372" y="2036508"/>
                </a:lnTo>
                <a:lnTo>
                  <a:pt x="1827683" y="2031569"/>
                </a:lnTo>
                <a:lnTo>
                  <a:pt x="1830427" y="2024709"/>
                </a:lnTo>
                <a:lnTo>
                  <a:pt x="1829329" y="2017574"/>
                </a:lnTo>
                <a:lnTo>
                  <a:pt x="1830427" y="2007421"/>
                </a:lnTo>
                <a:lnTo>
                  <a:pt x="1831525" y="2001659"/>
                </a:lnTo>
                <a:lnTo>
                  <a:pt x="1830427" y="1992878"/>
                </a:lnTo>
                <a:lnTo>
                  <a:pt x="1828780" y="1982176"/>
                </a:lnTo>
                <a:lnTo>
                  <a:pt x="1825488" y="1975865"/>
                </a:lnTo>
                <a:lnTo>
                  <a:pt x="1824116" y="1968731"/>
                </a:lnTo>
                <a:lnTo>
                  <a:pt x="1821372" y="1960224"/>
                </a:lnTo>
                <a:lnTo>
                  <a:pt x="1819176" y="1955011"/>
                </a:lnTo>
                <a:lnTo>
                  <a:pt x="1813688" y="1951169"/>
                </a:lnTo>
                <a:lnTo>
                  <a:pt x="1809024" y="1952266"/>
                </a:lnTo>
                <a:lnTo>
                  <a:pt x="1807377" y="1957480"/>
                </a:lnTo>
                <a:lnTo>
                  <a:pt x="1806280" y="1966810"/>
                </a:lnTo>
                <a:lnTo>
                  <a:pt x="1808475" y="1974219"/>
                </a:lnTo>
                <a:lnTo>
                  <a:pt x="1809572" y="1982176"/>
                </a:lnTo>
                <a:lnTo>
                  <a:pt x="1811768" y="1991232"/>
                </a:lnTo>
                <a:lnTo>
                  <a:pt x="1811219" y="2003031"/>
                </a:lnTo>
                <a:lnTo>
                  <a:pt x="1809572" y="2010714"/>
                </a:lnTo>
                <a:lnTo>
                  <a:pt x="1807377" y="2017574"/>
                </a:lnTo>
                <a:lnTo>
                  <a:pt x="1802438" y="2019769"/>
                </a:lnTo>
                <a:lnTo>
                  <a:pt x="1794480" y="2024709"/>
                </a:lnTo>
                <a:lnTo>
                  <a:pt x="1785425" y="2026629"/>
                </a:lnTo>
                <a:lnTo>
                  <a:pt x="1777467" y="2028825"/>
                </a:lnTo>
                <a:lnTo>
                  <a:pt x="1767040" y="2028825"/>
                </a:lnTo>
                <a:lnTo>
                  <a:pt x="1758534" y="2026629"/>
                </a:lnTo>
                <a:lnTo>
                  <a:pt x="1750027" y="2019769"/>
                </a:lnTo>
                <a:lnTo>
                  <a:pt x="1746186" y="2011812"/>
                </a:lnTo>
                <a:lnTo>
                  <a:pt x="1749478" y="1993976"/>
                </a:lnTo>
                <a:lnTo>
                  <a:pt x="1750576" y="1984920"/>
                </a:lnTo>
                <a:lnTo>
                  <a:pt x="1753869" y="1976963"/>
                </a:lnTo>
                <a:lnTo>
                  <a:pt x="1759082" y="1969279"/>
                </a:lnTo>
                <a:lnTo>
                  <a:pt x="1766491" y="1961322"/>
                </a:lnTo>
                <a:lnTo>
                  <a:pt x="1774723" y="1955011"/>
                </a:lnTo>
                <a:lnTo>
                  <a:pt x="1786523" y="1952815"/>
                </a:lnTo>
                <a:lnTo>
                  <a:pt x="1792834" y="1948974"/>
                </a:lnTo>
                <a:lnTo>
                  <a:pt x="1796675" y="1946230"/>
                </a:lnTo>
                <a:lnTo>
                  <a:pt x="1796675" y="1939370"/>
                </a:lnTo>
                <a:lnTo>
                  <a:pt x="1794480" y="1935528"/>
                </a:lnTo>
                <a:lnTo>
                  <a:pt x="1791736" y="1929217"/>
                </a:lnTo>
                <a:lnTo>
                  <a:pt x="1785425" y="1923729"/>
                </a:lnTo>
                <a:lnTo>
                  <a:pt x="1777467" y="1919613"/>
                </a:lnTo>
                <a:lnTo>
                  <a:pt x="1769784" y="1916320"/>
                </a:lnTo>
                <a:lnTo>
                  <a:pt x="1762375" y="1914125"/>
                </a:lnTo>
                <a:lnTo>
                  <a:pt x="1754692" y="1912478"/>
                </a:lnTo>
                <a:close/>
                <a:moveTo>
                  <a:pt x="1913712" y="1904521"/>
                </a:moveTo>
                <a:lnTo>
                  <a:pt x="1906333" y="1906716"/>
                </a:lnTo>
                <a:lnTo>
                  <a:pt x="1902505" y="1910283"/>
                </a:lnTo>
                <a:lnTo>
                  <a:pt x="1899225" y="1916320"/>
                </a:lnTo>
                <a:lnTo>
                  <a:pt x="1898127" y="1925375"/>
                </a:lnTo>
                <a:lnTo>
                  <a:pt x="1897025" y="1935528"/>
                </a:lnTo>
                <a:lnTo>
                  <a:pt x="1893454" y="1943211"/>
                </a:lnTo>
                <a:lnTo>
                  <a:pt x="1889059" y="1952266"/>
                </a:lnTo>
                <a:lnTo>
                  <a:pt x="1886859" y="1959127"/>
                </a:lnTo>
                <a:lnTo>
                  <a:pt x="1886859" y="1966810"/>
                </a:lnTo>
                <a:lnTo>
                  <a:pt x="1885213" y="1973121"/>
                </a:lnTo>
                <a:lnTo>
                  <a:pt x="1881093" y="1982176"/>
                </a:lnTo>
                <a:lnTo>
                  <a:pt x="1876145" y="1988762"/>
                </a:lnTo>
                <a:lnTo>
                  <a:pt x="1866532" y="2003580"/>
                </a:lnTo>
                <a:lnTo>
                  <a:pt x="1863784" y="2009616"/>
                </a:lnTo>
                <a:lnTo>
                  <a:pt x="1858013" y="2018672"/>
                </a:lnTo>
                <a:lnTo>
                  <a:pt x="1851419" y="2027727"/>
                </a:lnTo>
                <a:lnTo>
                  <a:pt x="1846750" y="2035410"/>
                </a:lnTo>
                <a:lnTo>
                  <a:pt x="1844550" y="2044466"/>
                </a:lnTo>
                <a:lnTo>
                  <a:pt x="1843452" y="2053521"/>
                </a:lnTo>
                <a:lnTo>
                  <a:pt x="1840704" y="2061478"/>
                </a:lnTo>
                <a:lnTo>
                  <a:pt x="1837407" y="2069162"/>
                </a:lnTo>
                <a:lnTo>
                  <a:pt x="1834384" y="2077668"/>
                </a:lnTo>
                <a:lnTo>
                  <a:pt x="1830538" y="2087272"/>
                </a:lnTo>
                <a:lnTo>
                  <a:pt x="1826692" y="2097974"/>
                </a:lnTo>
                <a:lnTo>
                  <a:pt x="1821475" y="2106755"/>
                </a:lnTo>
                <a:lnTo>
                  <a:pt x="1817076" y="2118554"/>
                </a:lnTo>
                <a:lnTo>
                  <a:pt x="1812406" y="2127609"/>
                </a:lnTo>
                <a:lnTo>
                  <a:pt x="1808561" y="2136116"/>
                </a:lnTo>
                <a:lnTo>
                  <a:pt x="1804715" y="2145171"/>
                </a:lnTo>
                <a:lnTo>
                  <a:pt x="1800594" y="2150659"/>
                </a:lnTo>
                <a:lnTo>
                  <a:pt x="1796748" y="2159165"/>
                </a:lnTo>
                <a:lnTo>
                  <a:pt x="1794549" y="2167123"/>
                </a:lnTo>
                <a:lnTo>
                  <a:pt x="1790703" y="2175904"/>
                </a:lnTo>
                <a:lnTo>
                  <a:pt x="1786030" y="2184410"/>
                </a:lnTo>
                <a:lnTo>
                  <a:pt x="1782733" y="2192368"/>
                </a:lnTo>
                <a:lnTo>
                  <a:pt x="1779988" y="2201149"/>
                </a:lnTo>
                <a:lnTo>
                  <a:pt x="1775868" y="2209655"/>
                </a:lnTo>
                <a:lnTo>
                  <a:pt x="1773120" y="2217064"/>
                </a:lnTo>
                <a:lnTo>
                  <a:pt x="1769274" y="2224199"/>
                </a:lnTo>
                <a:lnTo>
                  <a:pt x="1768721" y="2229412"/>
                </a:lnTo>
                <a:lnTo>
                  <a:pt x="1764600" y="2238468"/>
                </a:lnTo>
                <a:lnTo>
                  <a:pt x="1759108" y="2246700"/>
                </a:lnTo>
                <a:lnTo>
                  <a:pt x="1757458" y="2255755"/>
                </a:lnTo>
                <a:lnTo>
                  <a:pt x="1753337" y="2264261"/>
                </a:lnTo>
                <a:lnTo>
                  <a:pt x="1749491" y="2273317"/>
                </a:lnTo>
                <a:lnTo>
                  <a:pt x="1746194" y="2281549"/>
                </a:lnTo>
                <a:lnTo>
                  <a:pt x="1743995" y="2288958"/>
                </a:lnTo>
                <a:lnTo>
                  <a:pt x="1739325" y="2296915"/>
                </a:lnTo>
                <a:lnTo>
                  <a:pt x="1733289" y="2301306"/>
                </a:lnTo>
                <a:lnTo>
                  <a:pt x="1728075" y="2305696"/>
                </a:lnTo>
                <a:lnTo>
                  <a:pt x="1723685" y="2310910"/>
                </a:lnTo>
                <a:lnTo>
                  <a:pt x="1718471" y="2319965"/>
                </a:lnTo>
                <a:lnTo>
                  <a:pt x="1714629" y="2329295"/>
                </a:lnTo>
                <a:lnTo>
                  <a:pt x="1714629" y="2337801"/>
                </a:lnTo>
                <a:lnTo>
                  <a:pt x="1716276" y="2344661"/>
                </a:lnTo>
                <a:lnTo>
                  <a:pt x="1719020" y="2349600"/>
                </a:lnTo>
                <a:lnTo>
                  <a:pt x="1723685" y="2352344"/>
                </a:lnTo>
                <a:lnTo>
                  <a:pt x="1727526" y="2351247"/>
                </a:lnTo>
                <a:lnTo>
                  <a:pt x="1734935" y="2349600"/>
                </a:lnTo>
                <a:lnTo>
                  <a:pt x="1742070" y="2347405"/>
                </a:lnTo>
                <a:lnTo>
                  <a:pt x="1746186" y="2344661"/>
                </a:lnTo>
                <a:lnTo>
                  <a:pt x="1748930" y="2339996"/>
                </a:lnTo>
                <a:lnTo>
                  <a:pt x="1749478" y="2332862"/>
                </a:lnTo>
                <a:lnTo>
                  <a:pt x="1750576" y="2329295"/>
                </a:lnTo>
                <a:lnTo>
                  <a:pt x="1749478" y="2324355"/>
                </a:lnTo>
                <a:lnTo>
                  <a:pt x="1747836" y="2317495"/>
                </a:lnTo>
                <a:lnTo>
                  <a:pt x="1747836" y="2309263"/>
                </a:lnTo>
                <a:lnTo>
                  <a:pt x="1750032" y="2301306"/>
                </a:lnTo>
                <a:lnTo>
                  <a:pt x="1753873" y="2293897"/>
                </a:lnTo>
                <a:lnTo>
                  <a:pt x="1755794" y="2288958"/>
                </a:lnTo>
                <a:lnTo>
                  <a:pt x="1759087" y="2285116"/>
                </a:lnTo>
                <a:lnTo>
                  <a:pt x="1761282" y="2278805"/>
                </a:lnTo>
                <a:lnTo>
                  <a:pt x="1765124" y="2270298"/>
                </a:lnTo>
                <a:lnTo>
                  <a:pt x="1769240" y="2262615"/>
                </a:lnTo>
                <a:lnTo>
                  <a:pt x="1770886" y="2258499"/>
                </a:lnTo>
                <a:lnTo>
                  <a:pt x="1770886" y="2254109"/>
                </a:lnTo>
                <a:lnTo>
                  <a:pt x="1774728" y="2246151"/>
                </a:lnTo>
                <a:lnTo>
                  <a:pt x="1781039" y="2238468"/>
                </a:lnTo>
                <a:lnTo>
                  <a:pt x="1784332" y="2231059"/>
                </a:lnTo>
                <a:lnTo>
                  <a:pt x="1788173" y="2225022"/>
                </a:lnTo>
                <a:lnTo>
                  <a:pt x="1789271" y="2219808"/>
                </a:lnTo>
                <a:lnTo>
                  <a:pt x="1793936" y="2213771"/>
                </a:lnTo>
                <a:lnTo>
                  <a:pt x="1798326" y="2204716"/>
                </a:lnTo>
                <a:lnTo>
                  <a:pt x="1802442" y="2194563"/>
                </a:lnTo>
                <a:lnTo>
                  <a:pt x="1805186" y="2186057"/>
                </a:lnTo>
                <a:lnTo>
                  <a:pt x="1809028" y="2182215"/>
                </a:lnTo>
                <a:lnTo>
                  <a:pt x="1811223" y="2176453"/>
                </a:lnTo>
                <a:lnTo>
                  <a:pt x="1815339" y="2168221"/>
                </a:lnTo>
                <a:lnTo>
                  <a:pt x="1817534" y="2161910"/>
                </a:lnTo>
                <a:lnTo>
                  <a:pt x="1823022" y="2158068"/>
                </a:lnTo>
                <a:lnTo>
                  <a:pt x="1824943" y="2153403"/>
                </a:lnTo>
                <a:lnTo>
                  <a:pt x="1829334" y="2145720"/>
                </a:lnTo>
                <a:lnTo>
                  <a:pt x="1834273" y="2138311"/>
                </a:lnTo>
                <a:lnTo>
                  <a:pt x="1838389" y="2131725"/>
                </a:lnTo>
                <a:lnTo>
                  <a:pt x="1838938" y="2125414"/>
                </a:lnTo>
                <a:lnTo>
                  <a:pt x="1842779" y="2123219"/>
                </a:lnTo>
                <a:lnTo>
                  <a:pt x="1847170" y="2114712"/>
                </a:lnTo>
                <a:lnTo>
                  <a:pt x="1851281" y="2105108"/>
                </a:lnTo>
                <a:lnTo>
                  <a:pt x="1854574" y="2102913"/>
                </a:lnTo>
                <a:lnTo>
                  <a:pt x="1857867" y="2095504"/>
                </a:lnTo>
                <a:lnTo>
                  <a:pt x="1865825" y="2085077"/>
                </a:lnTo>
                <a:lnTo>
                  <a:pt x="1871587" y="2073827"/>
                </a:lnTo>
                <a:lnTo>
                  <a:pt x="1878173" y="2062027"/>
                </a:lnTo>
                <a:lnTo>
                  <a:pt x="1882563" y="2052423"/>
                </a:lnTo>
                <a:lnTo>
                  <a:pt x="1886679" y="2044466"/>
                </a:lnTo>
                <a:lnTo>
                  <a:pt x="1887228" y="2036508"/>
                </a:lnTo>
                <a:lnTo>
                  <a:pt x="1890521" y="2028825"/>
                </a:lnTo>
                <a:lnTo>
                  <a:pt x="1895186" y="2023611"/>
                </a:lnTo>
                <a:lnTo>
                  <a:pt x="1895735" y="2019221"/>
                </a:lnTo>
                <a:lnTo>
                  <a:pt x="1901771" y="2009616"/>
                </a:lnTo>
                <a:lnTo>
                  <a:pt x="1906162" y="2000561"/>
                </a:lnTo>
                <a:lnTo>
                  <a:pt x="1910278" y="1996720"/>
                </a:lnTo>
                <a:lnTo>
                  <a:pt x="1913571" y="1988213"/>
                </a:lnTo>
                <a:lnTo>
                  <a:pt x="1920431" y="1982176"/>
                </a:lnTo>
                <a:lnTo>
                  <a:pt x="1923175" y="1974219"/>
                </a:lnTo>
                <a:lnTo>
                  <a:pt x="1927565" y="1966810"/>
                </a:lnTo>
                <a:lnTo>
                  <a:pt x="1929212" y="1960224"/>
                </a:lnTo>
                <a:lnTo>
                  <a:pt x="1933328" y="1953364"/>
                </a:lnTo>
                <a:lnTo>
                  <a:pt x="1939364" y="1943211"/>
                </a:lnTo>
                <a:lnTo>
                  <a:pt x="1942932" y="1939370"/>
                </a:lnTo>
                <a:lnTo>
                  <a:pt x="1946773" y="1935528"/>
                </a:lnTo>
                <a:lnTo>
                  <a:pt x="1949517" y="1930314"/>
                </a:lnTo>
                <a:lnTo>
                  <a:pt x="1950615" y="1925375"/>
                </a:lnTo>
                <a:lnTo>
                  <a:pt x="1948428" y="1917966"/>
                </a:lnTo>
                <a:lnTo>
                  <a:pt x="1943506" y="1912478"/>
                </a:lnTo>
                <a:lnTo>
                  <a:pt x="1937221" y="1908362"/>
                </a:lnTo>
                <a:lnTo>
                  <a:pt x="1929293" y="1905618"/>
                </a:lnTo>
                <a:lnTo>
                  <a:pt x="1922184" y="1904521"/>
                </a:lnTo>
                <a:close/>
                <a:moveTo>
                  <a:pt x="0" y="0"/>
                </a:moveTo>
                <a:lnTo>
                  <a:pt x="4876800" y="0"/>
                </a:lnTo>
                <a:lnTo>
                  <a:pt x="4876800" y="3343275"/>
                </a:lnTo>
                <a:lnTo>
                  <a:pt x="0" y="3343275"/>
                </a:lnTo>
                <a:close/>
              </a:path>
            </a:pathLst>
          </a:cu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56491">
            <a:off x="-1610938" y="-1272530"/>
            <a:ext cx="3221876" cy="233049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74298" y="2960816"/>
            <a:ext cx="141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50"/>
                </a:solidFill>
                <a:latin typeface="Another Danger Slanted - Demo" panose="02000500000000000000" pitchFamily="2" charset="0"/>
              </a:rPr>
              <a:t>Confira</a:t>
            </a:r>
            <a:endParaRPr lang="pt-BR" dirty="0">
              <a:solidFill>
                <a:srgbClr val="00B050"/>
              </a:solidFill>
              <a:latin typeface="Another Danger Slanted - Demo" panose="02000500000000000000" pitchFamily="2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87521" y="2908576"/>
            <a:ext cx="1587563" cy="566143"/>
          </a:xfrm>
          <a:prstGeom prst="roundRect">
            <a:avLst/>
          </a:prstGeom>
          <a:noFill/>
          <a:ln>
            <a:solidFill>
              <a:srgbClr val="00E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yberpunk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073" y="-1035912"/>
            <a:ext cx="8686927" cy="47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e 5"/>
          <p:cNvSpPr/>
          <p:nvPr/>
        </p:nvSpPr>
        <p:spPr>
          <a:xfrm rot="10800000">
            <a:off x="-1671267" y="-486307"/>
            <a:ext cx="7630557" cy="4201057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/>
          </a:p>
        </p:txBody>
      </p:sp>
      <p:sp>
        <p:nvSpPr>
          <p:cNvPr id="7" name="CaixaDeTexto 6"/>
          <p:cNvSpPr txBox="1"/>
          <p:nvPr/>
        </p:nvSpPr>
        <p:spPr>
          <a:xfrm>
            <a:off x="-55225" y="264"/>
            <a:ext cx="5678772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4800" dirty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48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4800" dirty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3595537">
            <a:off x="3347051" y="-165728"/>
            <a:ext cx="24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80834" y="2946400"/>
            <a:ext cx="1972548" cy="497381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0818" tIns="70409" rIns="140818" bIns="70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atin typeface="Audiowide" panose="0200050300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21160973">
            <a:off x="974585" y="1788843"/>
            <a:ext cx="361915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EE5A"/>
                </a:solidFill>
                <a:latin typeface="True Lies" panose="02000500000000000000" pitchFamily="2" charset="0"/>
              </a:rPr>
              <a:t>Frete gratis para todos os bunkers do Brasil</a:t>
            </a:r>
          </a:p>
        </p:txBody>
      </p:sp>
      <p:pic>
        <p:nvPicPr>
          <p:cNvPr id="11" name="Imagem 1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876F10C-012B-4C9D-B8B5-DC62D2511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346">
            <a:off x="1534912" y="2914251"/>
            <a:ext cx="658096" cy="658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F9DFCBC-AE1A-414C-8EA4-BD961DDB80D8}"/>
              </a:ext>
            </a:extLst>
          </p:cNvPr>
          <p:cNvCxnSpPr>
            <a:cxnSpLocks/>
          </p:cNvCxnSpPr>
          <p:nvPr/>
        </p:nvCxnSpPr>
        <p:spPr>
          <a:xfrm flipV="1">
            <a:off x="4477716" y="-486307"/>
            <a:ext cx="1481574" cy="4288287"/>
          </a:xfrm>
          <a:prstGeom prst="line">
            <a:avLst/>
          </a:prstGeom>
          <a:ln w="165100">
            <a:gradFill>
              <a:gsLst>
                <a:gs pos="0">
                  <a:srgbClr val="9F16B2"/>
                </a:gs>
                <a:gs pos="100000">
                  <a:srgbClr val="621C49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17424-5DF5-40FB-BAC8-C902F175FF8F}"/>
              </a:ext>
            </a:extLst>
          </p:cNvPr>
          <p:cNvSpPr txBox="1"/>
          <p:nvPr/>
        </p:nvSpPr>
        <p:spPr>
          <a:xfrm rot="1236052">
            <a:off x="2383648" y="1789517"/>
            <a:ext cx="219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06FD6B"/>
                </a:solidFill>
                <a:latin typeface="True Lies" panose="02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5190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m relacionada">
            <a:extLst>
              <a:ext uri="{FF2B5EF4-FFF2-40B4-BE49-F238E27FC236}">
                <a16:creationId xmlns:a16="http://schemas.microsoft.com/office/drawing/2014/main" id="{290145D6-4FB3-419C-9733-CA16B68E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-304800"/>
            <a:ext cx="6029326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4">
            <a:extLst>
              <a:ext uri="{FF2B5EF4-FFF2-40B4-BE49-F238E27FC236}">
                <a16:creationId xmlns:a16="http://schemas.microsoft.com/office/drawing/2014/main" id="{9B3CBDC6-F54C-4C55-AE66-BB48241AE87B}"/>
              </a:ext>
            </a:extLst>
          </p:cNvPr>
          <p:cNvSpPr/>
          <p:nvPr/>
        </p:nvSpPr>
        <p:spPr>
          <a:xfrm flipV="1">
            <a:off x="0" y="0"/>
            <a:ext cx="8818880" cy="3775046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gradFill>
            <a:gsLst>
              <a:gs pos="0">
                <a:srgbClr val="4E1220"/>
              </a:gs>
              <a:gs pos="100000">
                <a:srgbClr val="4C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9FB38A1-9C04-40AB-B749-8D734E63228D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7161528" y="-304800"/>
            <a:ext cx="1801456" cy="4079846"/>
          </a:xfrm>
          <a:prstGeom prst="line">
            <a:avLst/>
          </a:prstGeom>
          <a:ln w="165100">
            <a:gradFill>
              <a:gsLst>
                <a:gs pos="77000">
                  <a:srgbClr val="FBEF9C"/>
                </a:gs>
                <a:gs pos="47000">
                  <a:srgbClr val="B07E08"/>
                </a:gs>
                <a:gs pos="100000">
                  <a:srgbClr val="B8880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Resultado de imagem para d&amp;d logo">
            <a:extLst>
              <a:ext uri="{FF2B5EF4-FFF2-40B4-BE49-F238E27FC236}">
                <a16:creationId xmlns:a16="http://schemas.microsoft.com/office/drawing/2014/main" id="{DEBB8596-D9AF-4BC5-A415-C5AE49BF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03" y="2304351"/>
            <a:ext cx="556010" cy="5560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objeto ao ar livre, teia&#10;&#10;Descrição gerada com alta confiança">
            <a:extLst>
              <a:ext uri="{FF2B5EF4-FFF2-40B4-BE49-F238E27FC236}">
                <a16:creationId xmlns:a16="http://schemas.microsoft.com/office/drawing/2014/main" id="{AA99A66A-B365-4C61-B906-400D9DC81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96" y="1501043"/>
            <a:ext cx="690099" cy="69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Resultado de imagem para triforce png">
            <a:extLst>
              <a:ext uri="{FF2B5EF4-FFF2-40B4-BE49-F238E27FC236}">
                <a16:creationId xmlns:a16="http://schemas.microsoft.com/office/drawing/2014/main" id="{D3B189EC-2D47-4F16-8EA3-AE49DF72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37" y="3023839"/>
            <a:ext cx="603059" cy="5231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harry potter png">
            <a:extLst>
              <a:ext uri="{FF2B5EF4-FFF2-40B4-BE49-F238E27FC236}">
                <a16:creationId xmlns:a16="http://schemas.microsoft.com/office/drawing/2014/main" id="{AFA7A3A1-6E33-4C1E-ABE8-AB649D6E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28" y="872535"/>
            <a:ext cx="566374" cy="6201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percy jackson png">
            <a:extLst>
              <a:ext uri="{FF2B5EF4-FFF2-40B4-BE49-F238E27FC236}">
                <a16:creationId xmlns:a16="http://schemas.microsoft.com/office/drawing/2014/main" id="{F2452CE7-B24A-4B87-BD31-CD91D32F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88" y="111596"/>
            <a:ext cx="581387" cy="6189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25B2D8-C2F1-4657-A355-038F5E7B8740}"/>
              </a:ext>
            </a:extLst>
          </p:cNvPr>
          <p:cNvSpPr txBox="1"/>
          <p:nvPr/>
        </p:nvSpPr>
        <p:spPr>
          <a:xfrm>
            <a:off x="562301" y="337535"/>
            <a:ext cx="615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dieval Victoriana No.1" panose="02000000000000000000" pitchFamily="2" charset="0"/>
              </a:rPr>
              <a:t>D</a:t>
            </a:r>
            <a:r>
              <a:rPr lang="pt-BR" sz="72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ex Brush" panose="02000400000000000000" pitchFamily="2" charset="0"/>
              </a:rPr>
              <a:t>ragão a solta!!!</a:t>
            </a:r>
          </a:p>
        </p:txBody>
      </p:sp>
      <p:pic>
        <p:nvPicPr>
          <p:cNvPr id="18" name="Picture 2" descr="Resultado de imagem para linha divisÃ³ria">
            <a:extLst>
              <a:ext uri="{FF2B5EF4-FFF2-40B4-BE49-F238E27FC236}">
                <a16:creationId xmlns:a16="http://schemas.microsoft.com/office/drawing/2014/main" id="{1AE329F0-7C04-4BF3-990D-2CD27037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60" y="799688"/>
            <a:ext cx="3148545" cy="15742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F0ECA3-35A6-4F5C-96A9-FF770CC1832C}"/>
              </a:ext>
            </a:extLst>
          </p:cNvPr>
          <p:cNvSpPr txBox="1"/>
          <p:nvPr/>
        </p:nvSpPr>
        <p:spPr>
          <a:xfrm>
            <a:off x="1102818" y="1660032"/>
            <a:ext cx="5076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gradFill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</a:gradFill>
                <a:latin typeface="Alex Brush" panose="02000400000000000000" pitchFamily="2" charset="0"/>
              </a:rPr>
              <a:t>Aproveite os descontos especiais antes que seja tarde demais.</a:t>
            </a:r>
          </a:p>
        </p:txBody>
      </p:sp>
      <p:pic>
        <p:nvPicPr>
          <p:cNvPr id="20" name="Picture 4" descr="Resultado de imagem para linha divisÃ³ria">
            <a:extLst>
              <a:ext uri="{FF2B5EF4-FFF2-40B4-BE49-F238E27FC236}">
                <a16:creationId xmlns:a16="http://schemas.microsoft.com/office/drawing/2014/main" id="{085D4D2C-F178-4C12-AA96-40755BC2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92" y="2596823"/>
            <a:ext cx="3148545" cy="12808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8A4CF1-93F4-4053-8342-6F2418DF34FC}"/>
              </a:ext>
            </a:extLst>
          </p:cNvPr>
          <p:cNvSpPr txBox="1"/>
          <p:nvPr/>
        </p:nvSpPr>
        <p:spPr>
          <a:xfrm>
            <a:off x="2294542" y="2976994"/>
            <a:ext cx="257244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D29500"/>
                </a:solidFill>
                <a:latin typeface="Alex Brush" panose="02000400000000000000" pitchFamily="2" charset="0"/>
              </a:rPr>
              <a:t>É ordem do Rei!</a:t>
            </a:r>
          </a:p>
        </p:txBody>
      </p:sp>
    </p:spTree>
    <p:extLst>
      <p:ext uri="{BB962C8B-B14F-4D97-AF65-F5344CB8AC3E}">
        <p14:creationId xmlns:p14="http://schemas.microsoft.com/office/powerpoint/2010/main" val="126550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0DBC76E-B314-4784-A03D-DC0CEF35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-406401"/>
            <a:ext cx="6248297" cy="4686223"/>
          </a:xfrm>
          <a:prstGeom prst="rect">
            <a:avLst/>
          </a:prstGeom>
        </p:spPr>
      </p:pic>
      <p:sp>
        <p:nvSpPr>
          <p:cNvPr id="5" name="Forma livre 7">
            <a:extLst>
              <a:ext uri="{FF2B5EF4-FFF2-40B4-BE49-F238E27FC236}">
                <a16:creationId xmlns:a16="http://schemas.microsoft.com/office/drawing/2014/main" id="{BE5AC445-B32C-4612-935D-FFC307E39B6A}"/>
              </a:ext>
            </a:extLst>
          </p:cNvPr>
          <p:cNvSpPr/>
          <p:nvPr/>
        </p:nvSpPr>
        <p:spPr>
          <a:xfrm>
            <a:off x="5628640" y="-30480"/>
            <a:ext cx="7388797" cy="3745230"/>
          </a:xfrm>
          <a:custGeom>
            <a:avLst/>
            <a:gdLst>
              <a:gd name="connsiteX0" fmla="*/ 0 w 4393622"/>
              <a:gd name="connsiteY0" fmla="*/ 0 h 2381250"/>
              <a:gd name="connsiteX1" fmla="*/ 969817 w 4393622"/>
              <a:gd name="connsiteY1" fmla="*/ 0 h 2381250"/>
              <a:gd name="connsiteX2" fmla="*/ 1194949 w 4393622"/>
              <a:gd name="connsiteY2" fmla="*/ 0 h 2381250"/>
              <a:gd name="connsiteX3" fmla="*/ 4393622 w 4393622"/>
              <a:gd name="connsiteY3" fmla="*/ 0 h 2381250"/>
              <a:gd name="connsiteX4" fmla="*/ 4393622 w 4393622"/>
              <a:gd name="connsiteY4" fmla="*/ 2381250 h 2381250"/>
              <a:gd name="connsiteX5" fmla="*/ 1194949 w 4393622"/>
              <a:gd name="connsiteY5" fmla="*/ 2381250 h 2381250"/>
              <a:gd name="connsiteX6" fmla="*/ 969817 w 4393622"/>
              <a:gd name="connsiteY6" fmla="*/ 2381250 h 2381250"/>
              <a:gd name="connsiteX7" fmla="*/ 0 w 4393622"/>
              <a:gd name="connsiteY7" fmla="*/ 2381250 h 2381250"/>
              <a:gd name="connsiteX8" fmla="*/ 405251 w 4393622"/>
              <a:gd name="connsiteY8" fmla="*/ 119062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3622" h="2381250">
                <a:moveTo>
                  <a:pt x="0" y="0"/>
                </a:moveTo>
                <a:lnTo>
                  <a:pt x="969817" y="0"/>
                </a:lnTo>
                <a:lnTo>
                  <a:pt x="1194949" y="0"/>
                </a:lnTo>
                <a:lnTo>
                  <a:pt x="4393622" y="0"/>
                </a:lnTo>
                <a:lnTo>
                  <a:pt x="4393622" y="2381250"/>
                </a:lnTo>
                <a:lnTo>
                  <a:pt x="1194949" y="2381250"/>
                </a:lnTo>
                <a:lnTo>
                  <a:pt x="969817" y="2381250"/>
                </a:lnTo>
                <a:lnTo>
                  <a:pt x="0" y="2381250"/>
                </a:lnTo>
                <a:lnTo>
                  <a:pt x="405251" y="1190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rgbClr val="192C4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A5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4A7AB-5938-4E44-828D-575D276DFE44}"/>
              </a:ext>
            </a:extLst>
          </p:cNvPr>
          <p:cNvSpPr txBox="1"/>
          <p:nvPr/>
        </p:nvSpPr>
        <p:spPr>
          <a:xfrm>
            <a:off x="7642016" y="-118013"/>
            <a:ext cx="4779890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6FD6B"/>
                </a:solidFill>
                <a:latin typeface="Quantum" pitchFamily="50" charset="0"/>
              </a:rPr>
              <a:t>Evento do programador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88E9CD0-B79D-4E94-85C7-20DBB9802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08417" y="1280947"/>
            <a:ext cx="647088" cy="34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56B7A0-2634-4D15-ABFD-4C091BE8E32E}"/>
              </a:ext>
            </a:extLst>
          </p:cNvPr>
          <p:cNvSpPr txBox="1"/>
          <p:nvPr/>
        </p:nvSpPr>
        <p:spPr>
          <a:xfrm>
            <a:off x="8396108" y="2759945"/>
            <a:ext cx="327170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1C95BA"/>
                </a:solidFill>
                <a:latin typeface="Audiowide" panose="02000503000000020004" pitchFamily="2" charset="0"/>
              </a:rPr>
              <a:t>start Evento.exe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5EB328-7C45-4B43-AAFA-457B52E9E7B5}"/>
              </a:ext>
            </a:extLst>
          </p:cNvPr>
          <p:cNvSpPr txBox="1"/>
          <p:nvPr/>
        </p:nvSpPr>
        <p:spPr>
          <a:xfrm>
            <a:off x="7265248" y="1490053"/>
            <a:ext cx="553342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A56"/>
                </a:solidFill>
                <a:latin typeface="Space Age" panose="02000500020000020004"/>
              </a:rPr>
              <a:t>Tudo que você precisa para programar, </a:t>
            </a:r>
          </a:p>
          <a:p>
            <a:pPr algn="ctr"/>
            <a:r>
              <a:rPr lang="pt-BR" sz="2000" dirty="0">
                <a:solidFill>
                  <a:srgbClr val="FFFA56"/>
                </a:solidFill>
                <a:latin typeface="Space Age" panose="02000500020000020004"/>
              </a:rPr>
              <a:t>menos o café...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E6F922-1F28-47EF-9D11-F8E2D6876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7428">
            <a:off x="6526170" y="2268721"/>
            <a:ext cx="2027059" cy="91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ivisa 21">
            <a:extLst>
              <a:ext uri="{FF2B5EF4-FFF2-40B4-BE49-F238E27FC236}">
                <a16:creationId xmlns:a16="http://schemas.microsoft.com/office/drawing/2014/main" id="{5D63D741-493B-45B6-8790-3A2B94B2C2BF}"/>
              </a:ext>
            </a:extLst>
          </p:cNvPr>
          <p:cNvSpPr/>
          <p:nvPr/>
        </p:nvSpPr>
        <p:spPr>
          <a:xfrm>
            <a:off x="5452123" y="-45307"/>
            <a:ext cx="957587" cy="3760059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21">
            <a:extLst>
              <a:ext uri="{FF2B5EF4-FFF2-40B4-BE49-F238E27FC236}">
                <a16:creationId xmlns:a16="http://schemas.microsoft.com/office/drawing/2014/main" id="{CF9931BC-E221-4956-AE10-68E3840A87C8}"/>
              </a:ext>
            </a:extLst>
          </p:cNvPr>
          <p:cNvSpPr/>
          <p:nvPr/>
        </p:nvSpPr>
        <p:spPr>
          <a:xfrm>
            <a:off x="5892799" y="-45310"/>
            <a:ext cx="957587" cy="3760059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3F03046-AFE5-44CE-ADE1-BCB300F29F59}"/>
              </a:ext>
            </a:extLst>
          </p:cNvPr>
          <p:cNvCxnSpPr>
            <a:cxnSpLocks/>
          </p:cNvCxnSpPr>
          <p:nvPr/>
        </p:nvCxnSpPr>
        <p:spPr>
          <a:xfrm flipV="1">
            <a:off x="10031842" y="3306929"/>
            <a:ext cx="2021859" cy="4370"/>
          </a:xfrm>
          <a:prstGeom prst="line">
            <a:avLst/>
          </a:prstGeom>
          <a:ln w="571500">
            <a:gradFill flip="none" rotWithShape="1">
              <a:gsLst>
                <a:gs pos="69000">
                  <a:srgbClr val="1761C9"/>
                </a:gs>
                <a:gs pos="43000">
                  <a:srgbClr val="11CFEA"/>
                </a:gs>
                <a:gs pos="0">
                  <a:srgbClr val="61CA3F"/>
                </a:gs>
                <a:gs pos="100000">
                  <a:srgbClr val="982B95"/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6BEE369A-C633-44DE-96E7-C33EEE65C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65" y="-141051"/>
            <a:ext cx="5059716" cy="2288194"/>
          </a:xfrm>
          <a:prstGeom prst="rect">
            <a:avLst/>
          </a:prstGeom>
        </p:spPr>
      </p:pic>
      <p:sp>
        <p:nvSpPr>
          <p:cNvPr id="22" name="Forma Livre: Forma 34">
            <a:extLst>
              <a:ext uri="{FF2B5EF4-FFF2-40B4-BE49-F238E27FC236}">
                <a16:creationId xmlns:a16="http://schemas.microsoft.com/office/drawing/2014/main" id="{6130D5B5-9176-4C06-B2FF-7C7492A96B8D}"/>
              </a:ext>
            </a:extLst>
          </p:cNvPr>
          <p:cNvSpPr/>
          <p:nvPr/>
        </p:nvSpPr>
        <p:spPr>
          <a:xfrm>
            <a:off x="1782332" y="0"/>
            <a:ext cx="11171668" cy="3784724"/>
          </a:xfrm>
          <a:custGeom>
            <a:avLst/>
            <a:gdLst>
              <a:gd name="connsiteX0" fmla="*/ 8526610 w 11171668"/>
              <a:gd name="connsiteY0" fmla="*/ 2975338 h 3667125"/>
              <a:gd name="connsiteX1" fmla="*/ 8281728 w 11171668"/>
              <a:gd name="connsiteY1" fmla="*/ 3220220 h 3667125"/>
              <a:gd name="connsiteX2" fmla="*/ 8281728 w 11171668"/>
              <a:gd name="connsiteY2" fmla="*/ 3465101 h 3667125"/>
              <a:gd name="connsiteX3" fmla="*/ 9989475 w 11171668"/>
              <a:gd name="connsiteY3" fmla="*/ 3465102 h 3667125"/>
              <a:gd name="connsiteX4" fmla="*/ 10234357 w 11171668"/>
              <a:gd name="connsiteY4" fmla="*/ 3220220 h 3667125"/>
              <a:gd name="connsiteX5" fmla="*/ 10234357 w 11171668"/>
              <a:gd name="connsiteY5" fmla="*/ 2975338 h 3667125"/>
              <a:gd name="connsiteX6" fmla="*/ 9885887 w 11171668"/>
              <a:gd name="connsiteY6" fmla="*/ 993012 h 3667125"/>
              <a:gd name="connsiteX7" fmla="*/ 9920720 w 11171668"/>
              <a:gd name="connsiteY7" fmla="*/ 1139196 h 3667125"/>
              <a:gd name="connsiteX8" fmla="*/ 9851054 w 11171668"/>
              <a:gd name="connsiteY8" fmla="*/ 1139196 h 3667125"/>
              <a:gd name="connsiteX9" fmla="*/ 9019112 w 11171668"/>
              <a:gd name="connsiteY9" fmla="*/ 993012 h 3667125"/>
              <a:gd name="connsiteX10" fmla="*/ 9053946 w 11171668"/>
              <a:gd name="connsiteY10" fmla="*/ 1139196 h 3667125"/>
              <a:gd name="connsiteX11" fmla="*/ 8984279 w 11171668"/>
              <a:gd name="connsiteY11" fmla="*/ 1139196 h 3667125"/>
              <a:gd name="connsiteX12" fmla="*/ 9606085 w 11171668"/>
              <a:gd name="connsiteY12" fmla="*/ 992450 h 3667125"/>
              <a:gd name="connsiteX13" fmla="*/ 9686517 w 11171668"/>
              <a:gd name="connsiteY13" fmla="*/ 992450 h 3667125"/>
              <a:gd name="connsiteX14" fmla="*/ 9686517 w 11171668"/>
              <a:gd name="connsiteY14" fmla="*/ 1091428 h 3667125"/>
              <a:gd name="connsiteX15" fmla="*/ 9606085 w 11171668"/>
              <a:gd name="connsiteY15" fmla="*/ 1091428 h 3667125"/>
              <a:gd name="connsiteX16" fmla="*/ 10104172 w 11171668"/>
              <a:gd name="connsiteY16" fmla="*/ 935199 h 3667125"/>
              <a:gd name="connsiteX17" fmla="*/ 10038485 w 11171668"/>
              <a:gd name="connsiteY17" fmla="*/ 985715 h 3667125"/>
              <a:gd name="connsiteX18" fmla="*/ 10038485 w 11171668"/>
              <a:gd name="connsiteY18" fmla="*/ 1076247 h 3667125"/>
              <a:gd name="connsiteX19" fmla="*/ 10104172 w 11171668"/>
              <a:gd name="connsiteY19" fmla="*/ 1127325 h 3667125"/>
              <a:gd name="connsiteX20" fmla="*/ 10176731 w 11171668"/>
              <a:gd name="connsiteY20" fmla="*/ 1127325 h 3667125"/>
              <a:gd name="connsiteX21" fmla="*/ 10176731 w 11171668"/>
              <a:gd name="connsiteY21" fmla="*/ 1214501 h 3667125"/>
              <a:gd name="connsiteX22" fmla="*/ 10038485 w 11171668"/>
              <a:gd name="connsiteY22" fmla="*/ 1214501 h 3667125"/>
              <a:gd name="connsiteX23" fmla="*/ 10054766 w 11171668"/>
              <a:gd name="connsiteY23" fmla="*/ 1271752 h 3667125"/>
              <a:gd name="connsiteX24" fmla="*/ 10183468 w 11171668"/>
              <a:gd name="connsiteY24" fmla="*/ 1271752 h 3667125"/>
              <a:gd name="connsiteX25" fmla="*/ 10249156 w 11171668"/>
              <a:gd name="connsiteY25" fmla="*/ 1220675 h 3667125"/>
              <a:gd name="connsiteX26" fmla="*/ 10249156 w 11171668"/>
              <a:gd name="connsiteY26" fmla="*/ 1120589 h 3667125"/>
              <a:gd name="connsiteX27" fmla="*/ 10183468 w 11171668"/>
              <a:gd name="connsiteY27" fmla="*/ 1070073 h 3667125"/>
              <a:gd name="connsiteX28" fmla="*/ 10110910 w 11171668"/>
              <a:gd name="connsiteY28" fmla="*/ 1070073 h 3667125"/>
              <a:gd name="connsiteX29" fmla="*/ 10110910 w 11171668"/>
              <a:gd name="connsiteY29" fmla="*/ 992450 h 3667125"/>
              <a:gd name="connsiteX30" fmla="*/ 10230628 w 11171668"/>
              <a:gd name="connsiteY30" fmla="*/ 992450 h 3667125"/>
              <a:gd name="connsiteX31" fmla="*/ 10216592 w 11171668"/>
              <a:gd name="connsiteY31" fmla="*/ 935199 h 3667125"/>
              <a:gd name="connsiteX32" fmla="*/ 9828019 w 11171668"/>
              <a:gd name="connsiteY32" fmla="*/ 935199 h 3667125"/>
              <a:gd name="connsiteX33" fmla="*/ 9747116 w 11171668"/>
              <a:gd name="connsiteY33" fmla="*/ 1271752 h 3667125"/>
              <a:gd name="connsiteX34" fmla="*/ 9819591 w 11171668"/>
              <a:gd name="connsiteY34" fmla="*/ 1271752 h 3667125"/>
              <a:gd name="connsiteX35" fmla="*/ 9838132 w 11171668"/>
              <a:gd name="connsiteY35" fmla="*/ 1193637 h 3667125"/>
              <a:gd name="connsiteX36" fmla="*/ 9933643 w 11171668"/>
              <a:gd name="connsiteY36" fmla="*/ 1193637 h 3667125"/>
              <a:gd name="connsiteX37" fmla="*/ 9952745 w 11171668"/>
              <a:gd name="connsiteY37" fmla="*/ 1271752 h 3667125"/>
              <a:gd name="connsiteX38" fmla="*/ 10024661 w 11171668"/>
              <a:gd name="connsiteY38" fmla="*/ 1271752 h 3667125"/>
              <a:gd name="connsiteX39" fmla="*/ 9944318 w 11171668"/>
              <a:gd name="connsiteY39" fmla="*/ 935199 h 3667125"/>
              <a:gd name="connsiteX40" fmla="*/ 9533660 w 11171668"/>
              <a:gd name="connsiteY40" fmla="*/ 935199 h 3667125"/>
              <a:gd name="connsiteX41" fmla="*/ 9533660 w 11171668"/>
              <a:gd name="connsiteY41" fmla="*/ 1271752 h 3667125"/>
              <a:gd name="connsiteX42" fmla="*/ 9606085 w 11171668"/>
              <a:gd name="connsiteY42" fmla="*/ 1271752 h 3667125"/>
              <a:gd name="connsiteX43" fmla="*/ 9606085 w 11171668"/>
              <a:gd name="connsiteY43" fmla="*/ 1148679 h 3667125"/>
              <a:gd name="connsiteX44" fmla="*/ 9692693 w 11171668"/>
              <a:gd name="connsiteY44" fmla="*/ 1148679 h 3667125"/>
              <a:gd name="connsiteX45" fmla="*/ 9758942 w 11171668"/>
              <a:gd name="connsiteY45" fmla="*/ 1097602 h 3667125"/>
              <a:gd name="connsiteX46" fmla="*/ 9758942 w 11171668"/>
              <a:gd name="connsiteY46" fmla="*/ 985715 h 3667125"/>
              <a:gd name="connsiteX47" fmla="*/ 9692693 w 11171668"/>
              <a:gd name="connsiteY47" fmla="*/ 935199 h 3667125"/>
              <a:gd name="connsiteX48" fmla="*/ 9190760 w 11171668"/>
              <a:gd name="connsiteY48" fmla="*/ 935199 h 3667125"/>
              <a:gd name="connsiteX49" fmla="*/ 9190760 w 11171668"/>
              <a:gd name="connsiteY49" fmla="*/ 1271752 h 3667125"/>
              <a:gd name="connsiteX50" fmla="*/ 9263185 w 11171668"/>
              <a:gd name="connsiteY50" fmla="*/ 1271752 h 3667125"/>
              <a:gd name="connsiteX51" fmla="*/ 9263185 w 11171668"/>
              <a:gd name="connsiteY51" fmla="*/ 1108252 h 3667125"/>
              <a:gd name="connsiteX52" fmla="*/ 9331776 w 11171668"/>
              <a:gd name="connsiteY52" fmla="*/ 1271752 h 3667125"/>
              <a:gd name="connsiteX53" fmla="*/ 9354827 w 11171668"/>
              <a:gd name="connsiteY53" fmla="*/ 1271752 h 3667125"/>
              <a:gd name="connsiteX54" fmla="*/ 9423418 w 11171668"/>
              <a:gd name="connsiteY54" fmla="*/ 1108252 h 3667125"/>
              <a:gd name="connsiteX55" fmla="*/ 9423418 w 11171668"/>
              <a:gd name="connsiteY55" fmla="*/ 1271752 h 3667125"/>
              <a:gd name="connsiteX56" fmla="*/ 9495842 w 11171668"/>
              <a:gd name="connsiteY56" fmla="*/ 1271752 h 3667125"/>
              <a:gd name="connsiteX57" fmla="*/ 9495842 w 11171668"/>
              <a:gd name="connsiteY57" fmla="*/ 935199 h 3667125"/>
              <a:gd name="connsiteX58" fmla="*/ 9423418 w 11171668"/>
              <a:gd name="connsiteY58" fmla="*/ 935199 h 3667125"/>
              <a:gd name="connsiteX59" fmla="*/ 9343020 w 11171668"/>
              <a:gd name="connsiteY59" fmla="*/ 1126232 h 3667125"/>
              <a:gd name="connsiteX60" fmla="*/ 9263185 w 11171668"/>
              <a:gd name="connsiteY60" fmla="*/ 935199 h 3667125"/>
              <a:gd name="connsiteX61" fmla="*/ 8961244 w 11171668"/>
              <a:gd name="connsiteY61" fmla="*/ 935199 h 3667125"/>
              <a:gd name="connsiteX62" fmla="*/ 8880340 w 11171668"/>
              <a:gd name="connsiteY62" fmla="*/ 1271752 h 3667125"/>
              <a:gd name="connsiteX63" fmla="*/ 8952816 w 11171668"/>
              <a:gd name="connsiteY63" fmla="*/ 1271752 h 3667125"/>
              <a:gd name="connsiteX64" fmla="*/ 8971357 w 11171668"/>
              <a:gd name="connsiteY64" fmla="*/ 1193637 h 3667125"/>
              <a:gd name="connsiteX65" fmla="*/ 9066868 w 11171668"/>
              <a:gd name="connsiteY65" fmla="*/ 1193637 h 3667125"/>
              <a:gd name="connsiteX66" fmla="*/ 9085970 w 11171668"/>
              <a:gd name="connsiteY66" fmla="*/ 1271752 h 3667125"/>
              <a:gd name="connsiteX67" fmla="*/ 9157886 w 11171668"/>
              <a:gd name="connsiteY67" fmla="*/ 1271752 h 3667125"/>
              <a:gd name="connsiteX68" fmla="*/ 9077542 w 11171668"/>
              <a:gd name="connsiteY68" fmla="*/ 935199 h 3667125"/>
              <a:gd name="connsiteX69" fmla="*/ 8656827 w 11171668"/>
              <a:gd name="connsiteY69" fmla="*/ 935199 h 3667125"/>
              <a:gd name="connsiteX70" fmla="*/ 8642215 w 11171668"/>
              <a:gd name="connsiteY70" fmla="*/ 992450 h 3667125"/>
              <a:gd name="connsiteX71" fmla="*/ 8734941 w 11171668"/>
              <a:gd name="connsiteY71" fmla="*/ 992450 h 3667125"/>
              <a:gd name="connsiteX72" fmla="*/ 8734941 w 11171668"/>
              <a:gd name="connsiteY72" fmla="*/ 1271752 h 3667125"/>
              <a:gd name="connsiteX73" fmla="*/ 8806804 w 11171668"/>
              <a:gd name="connsiteY73" fmla="*/ 1271752 h 3667125"/>
              <a:gd name="connsiteX74" fmla="*/ 8806804 w 11171668"/>
              <a:gd name="connsiteY74" fmla="*/ 992450 h 3667125"/>
              <a:gd name="connsiteX75" fmla="*/ 8896720 w 11171668"/>
              <a:gd name="connsiteY75" fmla="*/ 992450 h 3667125"/>
              <a:gd name="connsiteX76" fmla="*/ 8882108 w 11171668"/>
              <a:gd name="connsiteY76" fmla="*/ 935199 h 3667125"/>
              <a:gd name="connsiteX77" fmla="*/ 8484922 w 11171668"/>
              <a:gd name="connsiteY77" fmla="*/ 935199 h 3667125"/>
              <a:gd name="connsiteX78" fmla="*/ 8419235 w 11171668"/>
              <a:gd name="connsiteY78" fmla="*/ 985715 h 3667125"/>
              <a:gd name="connsiteX79" fmla="*/ 8419235 w 11171668"/>
              <a:gd name="connsiteY79" fmla="*/ 1076247 h 3667125"/>
              <a:gd name="connsiteX80" fmla="*/ 8484922 w 11171668"/>
              <a:gd name="connsiteY80" fmla="*/ 1127325 h 3667125"/>
              <a:gd name="connsiteX81" fmla="*/ 8557481 w 11171668"/>
              <a:gd name="connsiteY81" fmla="*/ 1127325 h 3667125"/>
              <a:gd name="connsiteX82" fmla="*/ 8557481 w 11171668"/>
              <a:gd name="connsiteY82" fmla="*/ 1214501 h 3667125"/>
              <a:gd name="connsiteX83" fmla="*/ 8419235 w 11171668"/>
              <a:gd name="connsiteY83" fmla="*/ 1214501 h 3667125"/>
              <a:gd name="connsiteX84" fmla="*/ 8435516 w 11171668"/>
              <a:gd name="connsiteY84" fmla="*/ 1271752 h 3667125"/>
              <a:gd name="connsiteX85" fmla="*/ 8564218 w 11171668"/>
              <a:gd name="connsiteY85" fmla="*/ 1271752 h 3667125"/>
              <a:gd name="connsiteX86" fmla="*/ 8629906 w 11171668"/>
              <a:gd name="connsiteY86" fmla="*/ 1220675 h 3667125"/>
              <a:gd name="connsiteX87" fmla="*/ 8629906 w 11171668"/>
              <a:gd name="connsiteY87" fmla="*/ 1120589 h 3667125"/>
              <a:gd name="connsiteX88" fmla="*/ 8564218 w 11171668"/>
              <a:gd name="connsiteY88" fmla="*/ 1070073 h 3667125"/>
              <a:gd name="connsiteX89" fmla="*/ 8491660 w 11171668"/>
              <a:gd name="connsiteY89" fmla="*/ 1070073 h 3667125"/>
              <a:gd name="connsiteX90" fmla="*/ 8491660 w 11171668"/>
              <a:gd name="connsiteY90" fmla="*/ 992450 h 3667125"/>
              <a:gd name="connsiteX91" fmla="*/ 8611378 w 11171668"/>
              <a:gd name="connsiteY91" fmla="*/ 992450 h 3667125"/>
              <a:gd name="connsiteX92" fmla="*/ 8597342 w 11171668"/>
              <a:gd name="connsiteY92" fmla="*/ 935199 h 3667125"/>
              <a:gd name="connsiteX93" fmla="*/ 8190635 w 11171668"/>
              <a:gd name="connsiteY93" fmla="*/ 935199 h 3667125"/>
              <a:gd name="connsiteX94" fmla="*/ 8190635 w 11171668"/>
              <a:gd name="connsiteY94" fmla="*/ 1271752 h 3667125"/>
              <a:gd name="connsiteX95" fmla="*/ 8369835 w 11171668"/>
              <a:gd name="connsiteY95" fmla="*/ 1271752 h 3667125"/>
              <a:gd name="connsiteX96" fmla="*/ 8386694 w 11171668"/>
              <a:gd name="connsiteY96" fmla="*/ 1214501 h 3667125"/>
              <a:gd name="connsiteX97" fmla="*/ 8263060 w 11171668"/>
              <a:gd name="connsiteY97" fmla="*/ 1214501 h 3667125"/>
              <a:gd name="connsiteX98" fmla="*/ 8263060 w 11171668"/>
              <a:gd name="connsiteY98" fmla="*/ 1130696 h 3667125"/>
              <a:gd name="connsiteX99" fmla="*/ 8336679 w 11171668"/>
              <a:gd name="connsiteY99" fmla="*/ 1130696 h 3667125"/>
              <a:gd name="connsiteX100" fmla="*/ 8336679 w 11171668"/>
              <a:gd name="connsiteY100" fmla="*/ 1076255 h 3667125"/>
              <a:gd name="connsiteX101" fmla="*/ 8263060 w 11171668"/>
              <a:gd name="connsiteY101" fmla="*/ 1076255 h 3667125"/>
              <a:gd name="connsiteX102" fmla="*/ 8263060 w 11171668"/>
              <a:gd name="connsiteY102" fmla="*/ 992450 h 3667125"/>
              <a:gd name="connsiteX103" fmla="*/ 8387256 w 11171668"/>
              <a:gd name="connsiteY103" fmla="*/ 992450 h 3667125"/>
              <a:gd name="connsiteX104" fmla="*/ 8372645 w 11171668"/>
              <a:gd name="connsiteY104" fmla="*/ 935199 h 3667125"/>
              <a:gd name="connsiteX105" fmla="*/ 9495362 w 11171668"/>
              <a:gd name="connsiteY105" fmla="*/ 316737 h 3667125"/>
              <a:gd name="connsiteX106" fmla="*/ 9530196 w 11171668"/>
              <a:gd name="connsiteY106" fmla="*/ 462921 h 3667125"/>
              <a:gd name="connsiteX107" fmla="*/ 9460529 w 11171668"/>
              <a:gd name="connsiteY107" fmla="*/ 462921 h 3667125"/>
              <a:gd name="connsiteX108" fmla="*/ 8939335 w 11171668"/>
              <a:gd name="connsiteY108" fmla="*/ 316175 h 3667125"/>
              <a:gd name="connsiteX109" fmla="*/ 9031569 w 11171668"/>
              <a:gd name="connsiteY109" fmla="*/ 316175 h 3667125"/>
              <a:gd name="connsiteX110" fmla="*/ 9031569 w 11171668"/>
              <a:gd name="connsiteY110" fmla="*/ 538226 h 3667125"/>
              <a:gd name="connsiteX111" fmla="*/ 8939335 w 11171668"/>
              <a:gd name="connsiteY111" fmla="*/ 538226 h 3667125"/>
              <a:gd name="connsiteX112" fmla="*/ 9723172 w 11171668"/>
              <a:gd name="connsiteY112" fmla="*/ 258924 h 3667125"/>
              <a:gd name="connsiteX113" fmla="*/ 9657485 w 11171668"/>
              <a:gd name="connsiteY113" fmla="*/ 309440 h 3667125"/>
              <a:gd name="connsiteX114" fmla="*/ 9657485 w 11171668"/>
              <a:gd name="connsiteY114" fmla="*/ 399972 h 3667125"/>
              <a:gd name="connsiteX115" fmla="*/ 9723172 w 11171668"/>
              <a:gd name="connsiteY115" fmla="*/ 451049 h 3667125"/>
              <a:gd name="connsiteX116" fmla="*/ 9795731 w 11171668"/>
              <a:gd name="connsiteY116" fmla="*/ 451049 h 3667125"/>
              <a:gd name="connsiteX117" fmla="*/ 9795731 w 11171668"/>
              <a:gd name="connsiteY117" fmla="*/ 538226 h 3667125"/>
              <a:gd name="connsiteX118" fmla="*/ 9657485 w 11171668"/>
              <a:gd name="connsiteY118" fmla="*/ 538226 h 3667125"/>
              <a:gd name="connsiteX119" fmla="*/ 9673766 w 11171668"/>
              <a:gd name="connsiteY119" fmla="*/ 595477 h 3667125"/>
              <a:gd name="connsiteX120" fmla="*/ 9802468 w 11171668"/>
              <a:gd name="connsiteY120" fmla="*/ 595477 h 3667125"/>
              <a:gd name="connsiteX121" fmla="*/ 9868156 w 11171668"/>
              <a:gd name="connsiteY121" fmla="*/ 544400 h 3667125"/>
              <a:gd name="connsiteX122" fmla="*/ 9868156 w 11171668"/>
              <a:gd name="connsiteY122" fmla="*/ 444314 h 3667125"/>
              <a:gd name="connsiteX123" fmla="*/ 9802468 w 11171668"/>
              <a:gd name="connsiteY123" fmla="*/ 393798 h 3667125"/>
              <a:gd name="connsiteX124" fmla="*/ 9729910 w 11171668"/>
              <a:gd name="connsiteY124" fmla="*/ 393798 h 3667125"/>
              <a:gd name="connsiteX125" fmla="*/ 9729910 w 11171668"/>
              <a:gd name="connsiteY125" fmla="*/ 316175 h 3667125"/>
              <a:gd name="connsiteX126" fmla="*/ 9849628 w 11171668"/>
              <a:gd name="connsiteY126" fmla="*/ 316175 h 3667125"/>
              <a:gd name="connsiteX127" fmla="*/ 9835592 w 11171668"/>
              <a:gd name="connsiteY127" fmla="*/ 258924 h 3667125"/>
              <a:gd name="connsiteX128" fmla="*/ 9437494 w 11171668"/>
              <a:gd name="connsiteY128" fmla="*/ 258924 h 3667125"/>
              <a:gd name="connsiteX129" fmla="*/ 9356590 w 11171668"/>
              <a:gd name="connsiteY129" fmla="*/ 595477 h 3667125"/>
              <a:gd name="connsiteX130" fmla="*/ 9429066 w 11171668"/>
              <a:gd name="connsiteY130" fmla="*/ 595477 h 3667125"/>
              <a:gd name="connsiteX131" fmla="*/ 9447607 w 11171668"/>
              <a:gd name="connsiteY131" fmla="*/ 517362 h 3667125"/>
              <a:gd name="connsiteX132" fmla="*/ 9543118 w 11171668"/>
              <a:gd name="connsiteY132" fmla="*/ 517362 h 3667125"/>
              <a:gd name="connsiteX133" fmla="*/ 9562220 w 11171668"/>
              <a:gd name="connsiteY133" fmla="*/ 595477 h 3667125"/>
              <a:gd name="connsiteX134" fmla="*/ 9634136 w 11171668"/>
              <a:gd name="connsiteY134" fmla="*/ 595477 h 3667125"/>
              <a:gd name="connsiteX135" fmla="*/ 9553792 w 11171668"/>
              <a:gd name="connsiteY135" fmla="*/ 258924 h 3667125"/>
              <a:gd name="connsiteX136" fmla="*/ 9108940 w 11171668"/>
              <a:gd name="connsiteY136" fmla="*/ 258924 h 3667125"/>
              <a:gd name="connsiteX137" fmla="*/ 9189844 w 11171668"/>
              <a:gd name="connsiteY137" fmla="*/ 595477 h 3667125"/>
              <a:gd name="connsiteX138" fmla="*/ 9302771 w 11171668"/>
              <a:gd name="connsiteY138" fmla="*/ 595477 h 3667125"/>
              <a:gd name="connsiteX139" fmla="*/ 9383676 w 11171668"/>
              <a:gd name="connsiteY139" fmla="*/ 258924 h 3667125"/>
              <a:gd name="connsiteX140" fmla="*/ 9311199 w 11171668"/>
              <a:gd name="connsiteY140" fmla="*/ 258924 h 3667125"/>
              <a:gd name="connsiteX141" fmla="*/ 9247712 w 11171668"/>
              <a:gd name="connsiteY141" fmla="*/ 525300 h 3667125"/>
              <a:gd name="connsiteX142" fmla="*/ 9246027 w 11171668"/>
              <a:gd name="connsiteY142" fmla="*/ 534292 h 3667125"/>
              <a:gd name="connsiteX143" fmla="*/ 9244903 w 11171668"/>
              <a:gd name="connsiteY143" fmla="*/ 525300 h 3667125"/>
              <a:gd name="connsiteX144" fmla="*/ 9181416 w 11171668"/>
              <a:gd name="connsiteY144" fmla="*/ 258924 h 3667125"/>
              <a:gd name="connsiteX145" fmla="*/ 8932597 w 11171668"/>
              <a:gd name="connsiteY145" fmla="*/ 258924 h 3667125"/>
              <a:gd name="connsiteX146" fmla="*/ 8866910 w 11171668"/>
              <a:gd name="connsiteY146" fmla="*/ 306634 h 3667125"/>
              <a:gd name="connsiteX147" fmla="*/ 8866910 w 11171668"/>
              <a:gd name="connsiteY147" fmla="*/ 547767 h 3667125"/>
              <a:gd name="connsiteX148" fmla="*/ 8932597 w 11171668"/>
              <a:gd name="connsiteY148" fmla="*/ 595477 h 3667125"/>
              <a:gd name="connsiteX149" fmla="*/ 9038306 w 11171668"/>
              <a:gd name="connsiteY149" fmla="*/ 595477 h 3667125"/>
              <a:gd name="connsiteX150" fmla="*/ 9103993 w 11171668"/>
              <a:gd name="connsiteY150" fmla="*/ 547767 h 3667125"/>
              <a:gd name="connsiteX151" fmla="*/ 9103993 w 11171668"/>
              <a:gd name="connsiteY151" fmla="*/ 306634 h 3667125"/>
              <a:gd name="connsiteX152" fmla="*/ 9038306 w 11171668"/>
              <a:gd name="connsiteY152" fmla="*/ 258924 h 3667125"/>
              <a:gd name="connsiteX153" fmla="*/ 8571635 w 11171668"/>
              <a:gd name="connsiteY153" fmla="*/ 230263 h 3667125"/>
              <a:gd name="connsiteX154" fmla="*/ 8571635 w 11171668"/>
              <a:gd name="connsiteY154" fmla="*/ 595477 h 3667125"/>
              <a:gd name="connsiteX155" fmla="*/ 8644060 w 11171668"/>
              <a:gd name="connsiteY155" fmla="*/ 595477 h 3667125"/>
              <a:gd name="connsiteX156" fmla="*/ 8644060 w 11171668"/>
              <a:gd name="connsiteY156" fmla="*/ 368484 h 3667125"/>
              <a:gd name="connsiteX157" fmla="*/ 8762145 w 11171668"/>
              <a:gd name="connsiteY157" fmla="*/ 595477 h 3667125"/>
              <a:gd name="connsiteX158" fmla="*/ 8834569 w 11171668"/>
              <a:gd name="connsiteY158" fmla="*/ 595477 h 3667125"/>
              <a:gd name="connsiteX159" fmla="*/ 8834569 w 11171668"/>
              <a:gd name="connsiteY159" fmla="*/ 230263 h 3667125"/>
              <a:gd name="connsiteX160" fmla="*/ 8762145 w 11171668"/>
              <a:gd name="connsiteY160" fmla="*/ 230263 h 3667125"/>
              <a:gd name="connsiteX161" fmla="*/ 8762145 w 11171668"/>
              <a:gd name="connsiteY161" fmla="*/ 456697 h 3667125"/>
              <a:gd name="connsiteX162" fmla="*/ 8644060 w 11171668"/>
              <a:gd name="connsiteY162" fmla="*/ 230263 h 3667125"/>
              <a:gd name="connsiteX163" fmla="*/ 0 w 11171668"/>
              <a:gd name="connsiteY163" fmla="*/ 0 h 3667125"/>
              <a:gd name="connsiteX164" fmla="*/ 11171668 w 11171668"/>
              <a:gd name="connsiteY164" fmla="*/ 0 h 3667125"/>
              <a:gd name="connsiteX165" fmla="*/ 11171668 w 11171668"/>
              <a:gd name="connsiteY165" fmla="*/ 3667125 h 3667125"/>
              <a:gd name="connsiteX166" fmla="*/ 0 w 11171668"/>
              <a:gd name="connsiteY166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1171668" h="3667125">
                <a:moveTo>
                  <a:pt x="8526610" y="2975338"/>
                </a:moveTo>
                <a:cubicBezTo>
                  <a:pt x="8391365" y="2975338"/>
                  <a:pt x="8281728" y="3084975"/>
                  <a:pt x="8281728" y="3220220"/>
                </a:cubicBezTo>
                <a:lnTo>
                  <a:pt x="8281728" y="3465101"/>
                </a:lnTo>
                <a:lnTo>
                  <a:pt x="9989475" y="3465102"/>
                </a:lnTo>
                <a:cubicBezTo>
                  <a:pt x="10124720" y="3465102"/>
                  <a:pt x="10234357" y="3355465"/>
                  <a:pt x="10234357" y="3220220"/>
                </a:cubicBezTo>
                <a:lnTo>
                  <a:pt x="10234357" y="2975338"/>
                </a:lnTo>
                <a:close/>
                <a:moveTo>
                  <a:pt x="9885887" y="993012"/>
                </a:moveTo>
                <a:lnTo>
                  <a:pt x="9920720" y="1139196"/>
                </a:lnTo>
                <a:lnTo>
                  <a:pt x="9851054" y="1139196"/>
                </a:lnTo>
                <a:close/>
                <a:moveTo>
                  <a:pt x="9019112" y="993012"/>
                </a:moveTo>
                <a:lnTo>
                  <a:pt x="9053946" y="1139196"/>
                </a:lnTo>
                <a:lnTo>
                  <a:pt x="8984279" y="1139196"/>
                </a:lnTo>
                <a:close/>
                <a:moveTo>
                  <a:pt x="9606085" y="992450"/>
                </a:moveTo>
                <a:lnTo>
                  <a:pt x="9686517" y="992450"/>
                </a:lnTo>
                <a:lnTo>
                  <a:pt x="9686517" y="1091428"/>
                </a:lnTo>
                <a:lnTo>
                  <a:pt x="9606085" y="1091428"/>
                </a:lnTo>
                <a:close/>
                <a:moveTo>
                  <a:pt x="10104172" y="935199"/>
                </a:moveTo>
                <a:lnTo>
                  <a:pt x="10038485" y="985715"/>
                </a:lnTo>
                <a:lnTo>
                  <a:pt x="10038485" y="1076247"/>
                </a:lnTo>
                <a:lnTo>
                  <a:pt x="10104172" y="1127325"/>
                </a:lnTo>
                <a:lnTo>
                  <a:pt x="10176731" y="1127325"/>
                </a:lnTo>
                <a:lnTo>
                  <a:pt x="10176731" y="1214501"/>
                </a:lnTo>
                <a:lnTo>
                  <a:pt x="10038485" y="1214501"/>
                </a:lnTo>
                <a:lnTo>
                  <a:pt x="10054766" y="1271752"/>
                </a:lnTo>
                <a:lnTo>
                  <a:pt x="10183468" y="1271752"/>
                </a:lnTo>
                <a:lnTo>
                  <a:pt x="10249156" y="1220675"/>
                </a:lnTo>
                <a:lnTo>
                  <a:pt x="10249156" y="1120589"/>
                </a:lnTo>
                <a:lnTo>
                  <a:pt x="10183468" y="1070073"/>
                </a:lnTo>
                <a:lnTo>
                  <a:pt x="10110910" y="1070073"/>
                </a:lnTo>
                <a:lnTo>
                  <a:pt x="10110910" y="992450"/>
                </a:lnTo>
                <a:lnTo>
                  <a:pt x="10230628" y="992450"/>
                </a:lnTo>
                <a:lnTo>
                  <a:pt x="10216592" y="935199"/>
                </a:lnTo>
                <a:close/>
                <a:moveTo>
                  <a:pt x="9828019" y="935199"/>
                </a:moveTo>
                <a:lnTo>
                  <a:pt x="9747116" y="1271752"/>
                </a:lnTo>
                <a:lnTo>
                  <a:pt x="9819591" y="1271752"/>
                </a:lnTo>
                <a:lnTo>
                  <a:pt x="9838132" y="1193637"/>
                </a:lnTo>
                <a:lnTo>
                  <a:pt x="9933643" y="1193637"/>
                </a:lnTo>
                <a:lnTo>
                  <a:pt x="9952745" y="1271752"/>
                </a:lnTo>
                <a:lnTo>
                  <a:pt x="10024661" y="1271752"/>
                </a:lnTo>
                <a:lnTo>
                  <a:pt x="9944318" y="935199"/>
                </a:lnTo>
                <a:close/>
                <a:moveTo>
                  <a:pt x="9533660" y="935199"/>
                </a:moveTo>
                <a:lnTo>
                  <a:pt x="9533660" y="1271752"/>
                </a:lnTo>
                <a:lnTo>
                  <a:pt x="9606085" y="1271752"/>
                </a:lnTo>
                <a:lnTo>
                  <a:pt x="9606085" y="1148679"/>
                </a:lnTo>
                <a:lnTo>
                  <a:pt x="9692693" y="1148679"/>
                </a:lnTo>
                <a:lnTo>
                  <a:pt x="9758942" y="1097602"/>
                </a:lnTo>
                <a:lnTo>
                  <a:pt x="9758942" y="985715"/>
                </a:lnTo>
                <a:lnTo>
                  <a:pt x="9692693" y="935199"/>
                </a:lnTo>
                <a:close/>
                <a:moveTo>
                  <a:pt x="9190760" y="935199"/>
                </a:moveTo>
                <a:lnTo>
                  <a:pt x="9190760" y="1271752"/>
                </a:lnTo>
                <a:lnTo>
                  <a:pt x="9263185" y="1271752"/>
                </a:lnTo>
                <a:lnTo>
                  <a:pt x="9263185" y="1108252"/>
                </a:lnTo>
                <a:lnTo>
                  <a:pt x="9331776" y="1271752"/>
                </a:lnTo>
                <a:lnTo>
                  <a:pt x="9354827" y="1271752"/>
                </a:lnTo>
                <a:lnTo>
                  <a:pt x="9423418" y="1108252"/>
                </a:lnTo>
                <a:lnTo>
                  <a:pt x="9423418" y="1271752"/>
                </a:lnTo>
                <a:lnTo>
                  <a:pt x="9495842" y="1271752"/>
                </a:lnTo>
                <a:lnTo>
                  <a:pt x="9495842" y="935199"/>
                </a:lnTo>
                <a:lnTo>
                  <a:pt x="9423418" y="935199"/>
                </a:lnTo>
                <a:lnTo>
                  <a:pt x="9343020" y="1126232"/>
                </a:lnTo>
                <a:lnTo>
                  <a:pt x="9263185" y="935199"/>
                </a:lnTo>
                <a:close/>
                <a:moveTo>
                  <a:pt x="8961244" y="935199"/>
                </a:moveTo>
                <a:lnTo>
                  <a:pt x="8880340" y="1271752"/>
                </a:lnTo>
                <a:lnTo>
                  <a:pt x="8952816" y="1271752"/>
                </a:lnTo>
                <a:lnTo>
                  <a:pt x="8971357" y="1193637"/>
                </a:lnTo>
                <a:lnTo>
                  <a:pt x="9066868" y="1193637"/>
                </a:lnTo>
                <a:lnTo>
                  <a:pt x="9085970" y="1271752"/>
                </a:lnTo>
                <a:lnTo>
                  <a:pt x="9157886" y="1271752"/>
                </a:lnTo>
                <a:lnTo>
                  <a:pt x="9077542" y="935199"/>
                </a:lnTo>
                <a:close/>
                <a:moveTo>
                  <a:pt x="8656827" y="935199"/>
                </a:moveTo>
                <a:lnTo>
                  <a:pt x="8642215" y="992450"/>
                </a:lnTo>
                <a:lnTo>
                  <a:pt x="8734941" y="992450"/>
                </a:lnTo>
                <a:lnTo>
                  <a:pt x="8734941" y="1271752"/>
                </a:lnTo>
                <a:lnTo>
                  <a:pt x="8806804" y="1271752"/>
                </a:lnTo>
                <a:lnTo>
                  <a:pt x="8806804" y="992450"/>
                </a:lnTo>
                <a:lnTo>
                  <a:pt x="8896720" y="992450"/>
                </a:lnTo>
                <a:lnTo>
                  <a:pt x="8882108" y="935199"/>
                </a:lnTo>
                <a:close/>
                <a:moveTo>
                  <a:pt x="8484922" y="935199"/>
                </a:moveTo>
                <a:lnTo>
                  <a:pt x="8419235" y="985715"/>
                </a:lnTo>
                <a:lnTo>
                  <a:pt x="8419235" y="1076247"/>
                </a:lnTo>
                <a:lnTo>
                  <a:pt x="8484922" y="1127325"/>
                </a:lnTo>
                <a:lnTo>
                  <a:pt x="8557481" y="1127325"/>
                </a:lnTo>
                <a:lnTo>
                  <a:pt x="8557481" y="1214501"/>
                </a:lnTo>
                <a:lnTo>
                  <a:pt x="8419235" y="1214501"/>
                </a:lnTo>
                <a:lnTo>
                  <a:pt x="8435516" y="1271752"/>
                </a:lnTo>
                <a:lnTo>
                  <a:pt x="8564218" y="1271752"/>
                </a:lnTo>
                <a:lnTo>
                  <a:pt x="8629906" y="1220675"/>
                </a:lnTo>
                <a:lnTo>
                  <a:pt x="8629906" y="1120589"/>
                </a:lnTo>
                <a:lnTo>
                  <a:pt x="8564218" y="1070073"/>
                </a:lnTo>
                <a:lnTo>
                  <a:pt x="8491660" y="1070073"/>
                </a:lnTo>
                <a:lnTo>
                  <a:pt x="8491660" y="992450"/>
                </a:lnTo>
                <a:lnTo>
                  <a:pt x="8611378" y="992450"/>
                </a:lnTo>
                <a:lnTo>
                  <a:pt x="8597342" y="935199"/>
                </a:lnTo>
                <a:close/>
                <a:moveTo>
                  <a:pt x="8190635" y="935199"/>
                </a:moveTo>
                <a:lnTo>
                  <a:pt x="8190635" y="1271752"/>
                </a:lnTo>
                <a:lnTo>
                  <a:pt x="8369835" y="1271752"/>
                </a:lnTo>
                <a:lnTo>
                  <a:pt x="8386694" y="1214501"/>
                </a:lnTo>
                <a:lnTo>
                  <a:pt x="8263060" y="1214501"/>
                </a:lnTo>
                <a:lnTo>
                  <a:pt x="8263060" y="1130696"/>
                </a:lnTo>
                <a:lnTo>
                  <a:pt x="8336679" y="1130696"/>
                </a:lnTo>
                <a:lnTo>
                  <a:pt x="8336679" y="1076255"/>
                </a:lnTo>
                <a:lnTo>
                  <a:pt x="8263060" y="1076255"/>
                </a:lnTo>
                <a:lnTo>
                  <a:pt x="8263060" y="992450"/>
                </a:lnTo>
                <a:lnTo>
                  <a:pt x="8387256" y="992450"/>
                </a:lnTo>
                <a:lnTo>
                  <a:pt x="8372645" y="935199"/>
                </a:lnTo>
                <a:close/>
                <a:moveTo>
                  <a:pt x="9495362" y="316737"/>
                </a:moveTo>
                <a:lnTo>
                  <a:pt x="9530196" y="462921"/>
                </a:lnTo>
                <a:lnTo>
                  <a:pt x="9460529" y="462921"/>
                </a:lnTo>
                <a:close/>
                <a:moveTo>
                  <a:pt x="8939335" y="316175"/>
                </a:moveTo>
                <a:lnTo>
                  <a:pt x="9031569" y="316175"/>
                </a:lnTo>
                <a:lnTo>
                  <a:pt x="9031569" y="538226"/>
                </a:lnTo>
                <a:lnTo>
                  <a:pt x="8939335" y="538226"/>
                </a:lnTo>
                <a:close/>
                <a:moveTo>
                  <a:pt x="9723172" y="258924"/>
                </a:moveTo>
                <a:lnTo>
                  <a:pt x="9657485" y="309440"/>
                </a:lnTo>
                <a:lnTo>
                  <a:pt x="9657485" y="399972"/>
                </a:lnTo>
                <a:lnTo>
                  <a:pt x="9723172" y="451049"/>
                </a:lnTo>
                <a:lnTo>
                  <a:pt x="9795731" y="451049"/>
                </a:lnTo>
                <a:lnTo>
                  <a:pt x="9795731" y="538226"/>
                </a:lnTo>
                <a:lnTo>
                  <a:pt x="9657485" y="538226"/>
                </a:lnTo>
                <a:lnTo>
                  <a:pt x="9673766" y="595477"/>
                </a:lnTo>
                <a:lnTo>
                  <a:pt x="9802468" y="595477"/>
                </a:lnTo>
                <a:lnTo>
                  <a:pt x="9868156" y="544400"/>
                </a:lnTo>
                <a:lnTo>
                  <a:pt x="9868156" y="444314"/>
                </a:lnTo>
                <a:lnTo>
                  <a:pt x="9802468" y="393798"/>
                </a:lnTo>
                <a:lnTo>
                  <a:pt x="9729910" y="393798"/>
                </a:lnTo>
                <a:lnTo>
                  <a:pt x="9729910" y="316175"/>
                </a:lnTo>
                <a:lnTo>
                  <a:pt x="9849628" y="316175"/>
                </a:lnTo>
                <a:lnTo>
                  <a:pt x="9835592" y="258924"/>
                </a:lnTo>
                <a:close/>
                <a:moveTo>
                  <a:pt x="9437494" y="258924"/>
                </a:moveTo>
                <a:lnTo>
                  <a:pt x="9356590" y="595477"/>
                </a:lnTo>
                <a:lnTo>
                  <a:pt x="9429066" y="595477"/>
                </a:lnTo>
                <a:lnTo>
                  <a:pt x="9447607" y="517362"/>
                </a:lnTo>
                <a:lnTo>
                  <a:pt x="9543118" y="517362"/>
                </a:lnTo>
                <a:lnTo>
                  <a:pt x="9562220" y="595477"/>
                </a:lnTo>
                <a:lnTo>
                  <a:pt x="9634136" y="595477"/>
                </a:lnTo>
                <a:lnTo>
                  <a:pt x="9553792" y="258924"/>
                </a:lnTo>
                <a:close/>
                <a:moveTo>
                  <a:pt x="9108940" y="258924"/>
                </a:moveTo>
                <a:lnTo>
                  <a:pt x="9189844" y="595477"/>
                </a:lnTo>
                <a:lnTo>
                  <a:pt x="9302771" y="595477"/>
                </a:lnTo>
                <a:lnTo>
                  <a:pt x="9383676" y="258924"/>
                </a:lnTo>
                <a:lnTo>
                  <a:pt x="9311199" y="258924"/>
                </a:lnTo>
                <a:lnTo>
                  <a:pt x="9247712" y="525300"/>
                </a:lnTo>
                <a:lnTo>
                  <a:pt x="9246027" y="534292"/>
                </a:lnTo>
                <a:lnTo>
                  <a:pt x="9244903" y="525300"/>
                </a:lnTo>
                <a:lnTo>
                  <a:pt x="9181416" y="258924"/>
                </a:lnTo>
                <a:close/>
                <a:moveTo>
                  <a:pt x="8932597" y="258924"/>
                </a:moveTo>
                <a:lnTo>
                  <a:pt x="8866910" y="306634"/>
                </a:lnTo>
                <a:lnTo>
                  <a:pt x="8866910" y="547767"/>
                </a:lnTo>
                <a:lnTo>
                  <a:pt x="8932597" y="595477"/>
                </a:lnTo>
                <a:lnTo>
                  <a:pt x="9038306" y="595477"/>
                </a:lnTo>
                <a:lnTo>
                  <a:pt x="9103993" y="547767"/>
                </a:lnTo>
                <a:lnTo>
                  <a:pt x="9103993" y="306634"/>
                </a:lnTo>
                <a:lnTo>
                  <a:pt x="9038306" y="258924"/>
                </a:lnTo>
                <a:close/>
                <a:moveTo>
                  <a:pt x="8571635" y="230263"/>
                </a:moveTo>
                <a:lnTo>
                  <a:pt x="8571635" y="595477"/>
                </a:lnTo>
                <a:lnTo>
                  <a:pt x="8644060" y="595477"/>
                </a:lnTo>
                <a:lnTo>
                  <a:pt x="8644060" y="368484"/>
                </a:lnTo>
                <a:lnTo>
                  <a:pt x="8762145" y="595477"/>
                </a:lnTo>
                <a:lnTo>
                  <a:pt x="8834569" y="595477"/>
                </a:lnTo>
                <a:lnTo>
                  <a:pt x="8834569" y="230263"/>
                </a:lnTo>
                <a:lnTo>
                  <a:pt x="8762145" y="230263"/>
                </a:lnTo>
                <a:lnTo>
                  <a:pt x="8762145" y="456697"/>
                </a:lnTo>
                <a:lnTo>
                  <a:pt x="8644060" y="230263"/>
                </a:lnTo>
                <a:close/>
                <a:moveTo>
                  <a:pt x="0" y="0"/>
                </a:moveTo>
                <a:lnTo>
                  <a:pt x="11171668" y="0"/>
                </a:lnTo>
                <a:lnTo>
                  <a:pt x="11171668" y="3667125"/>
                </a:lnTo>
                <a:lnTo>
                  <a:pt x="0" y="3667125"/>
                </a:lnTo>
                <a:close/>
              </a:path>
            </a:pathLst>
          </a:custGeom>
          <a:gradFill flip="none" rotWithShape="1">
            <a:gsLst>
              <a:gs pos="0">
                <a:srgbClr val="181717"/>
              </a:gs>
              <a:gs pos="100000">
                <a:srgbClr val="52525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25">
            <a:extLst>
              <a:ext uri="{FF2B5EF4-FFF2-40B4-BE49-F238E27FC236}">
                <a16:creationId xmlns:a16="http://schemas.microsoft.com/office/drawing/2014/main" id="{EFB59C8A-1011-479D-B48A-19D7F8952AC2}"/>
              </a:ext>
            </a:extLst>
          </p:cNvPr>
          <p:cNvSpPr/>
          <p:nvPr/>
        </p:nvSpPr>
        <p:spPr>
          <a:xfrm flipV="1">
            <a:off x="0" y="0"/>
            <a:ext cx="9865360" cy="3775046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394379" y="-37875"/>
            <a:ext cx="3321965" cy="3667125"/>
            <a:chOff x="6310580" y="-49308"/>
            <a:chExt cx="3321965" cy="366712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580" y="-49308"/>
              <a:ext cx="3321965" cy="3667125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731" y="663773"/>
              <a:ext cx="1571661" cy="2240961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 rot="20601046">
              <a:off x="7310558" y="2234813"/>
              <a:ext cx="1934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C8B7B2"/>
                  </a:solidFill>
                  <a:latin typeface="Jungle" panose="00000100000000000000" pitchFamily="2" charset="0"/>
                </a:rPr>
                <a:t>Wild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477747" y="-37874"/>
            <a:ext cx="3321965" cy="3667125"/>
            <a:chOff x="3911142" y="0"/>
            <a:chExt cx="3321965" cy="3667125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142" y="0"/>
              <a:ext cx="3321965" cy="3667125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23" y="808892"/>
              <a:ext cx="1293876" cy="2172433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1587987" y="-37874"/>
            <a:ext cx="3321965" cy="3667125"/>
            <a:chOff x="585547" y="0"/>
            <a:chExt cx="3321965" cy="3667125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47" y="0"/>
              <a:ext cx="3321965" cy="3667125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842" y="644191"/>
              <a:ext cx="1947121" cy="1622601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 rot="20528696">
              <a:off x="1229616" y="1932658"/>
              <a:ext cx="210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CDCDCD"/>
                  </a:solidFill>
                  <a:latin typeface="Horroroid" pitchFamily="2" charset="0"/>
                </a:rPr>
                <a:t>and nothing more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 rot="20499098">
              <a:off x="1002826" y="782399"/>
              <a:ext cx="2225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CDCDCD"/>
                  </a:solidFill>
                  <a:latin typeface="Horroroid" pitchFamily="2" charset="0"/>
                </a:rPr>
                <a:t>Darkness</a:t>
              </a:r>
              <a:r>
                <a:rPr lang="pt-BR" sz="2400" dirty="0">
                  <a:solidFill>
                    <a:schemeClr val="bg1"/>
                  </a:solidFill>
                  <a:latin typeface="Horroroid" pitchFamily="2" charset="0"/>
                </a:rPr>
                <a:t> </a:t>
              </a:r>
              <a:r>
                <a:rPr lang="pt-BR" sz="2400" dirty="0">
                  <a:solidFill>
                    <a:srgbClr val="CDCDCD"/>
                  </a:solidFill>
                  <a:latin typeface="Horroroid" pitchFamily="2" charset="0"/>
                </a:rPr>
                <a:t>there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-413533" y="-37874"/>
            <a:ext cx="3667125" cy="3667125"/>
            <a:chOff x="3738562" y="0"/>
            <a:chExt cx="3667125" cy="3667125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562" y="0"/>
              <a:ext cx="3667125" cy="3667125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530" y="292899"/>
              <a:ext cx="2325187" cy="2325187"/>
            </a:xfrm>
            <a:prstGeom prst="rect">
              <a:avLst/>
            </a:prstGeom>
          </p:spPr>
        </p:pic>
      </p:grp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DB77289-EB1C-4AC4-826B-9CA38ED159FC}"/>
              </a:ext>
            </a:extLst>
          </p:cNvPr>
          <p:cNvCxnSpPr>
            <a:cxnSpLocks/>
          </p:cNvCxnSpPr>
          <p:nvPr/>
        </p:nvCxnSpPr>
        <p:spPr>
          <a:xfrm flipV="1">
            <a:off x="7949105" y="-37875"/>
            <a:ext cx="1928726" cy="3918995"/>
          </a:xfrm>
          <a:prstGeom prst="line">
            <a:avLst/>
          </a:prstGeom>
          <a:ln w="165100">
            <a:gradFill>
              <a:gsLst>
                <a:gs pos="72000">
                  <a:srgbClr val="11CFEA"/>
                </a:gs>
                <a:gs pos="56000">
                  <a:srgbClr val="61CA3E"/>
                </a:gs>
                <a:gs pos="86000">
                  <a:srgbClr val="1761C9"/>
                </a:gs>
                <a:gs pos="38000">
                  <a:srgbClr val="F0F808"/>
                </a:gs>
                <a:gs pos="20000">
                  <a:srgbClr val="F38E2E"/>
                </a:gs>
                <a:gs pos="0">
                  <a:srgbClr val="F51402"/>
                </a:gs>
                <a:gs pos="100000">
                  <a:srgbClr val="982B9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C7B27A-9DD0-4AB6-B501-AA69E11BC9F7}"/>
              </a:ext>
            </a:extLst>
          </p:cNvPr>
          <p:cNvSpPr txBox="1"/>
          <p:nvPr/>
        </p:nvSpPr>
        <p:spPr>
          <a:xfrm>
            <a:off x="10017160" y="3045319"/>
            <a:ext cx="205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Confira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399501" y="1487498"/>
            <a:ext cx="3286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Pittsbrook Sans" pitchFamily="50" charset="0"/>
              </a:rPr>
              <a:t>Garanta agora a sua!</a:t>
            </a:r>
          </a:p>
        </p:txBody>
      </p:sp>
    </p:spTree>
    <p:extLst>
      <p:ext uri="{BB962C8B-B14F-4D97-AF65-F5344CB8AC3E}">
        <p14:creationId xmlns:p14="http://schemas.microsoft.com/office/powerpoint/2010/main" val="3974338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76</Words>
  <Application>Microsoft Office PowerPoint</Application>
  <PresentationFormat>Personalizar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22" baseType="lpstr">
      <vt:lpstr>Alex Brush</vt:lpstr>
      <vt:lpstr>Another Danger Slanted - Demo</vt:lpstr>
      <vt:lpstr>Arial</vt:lpstr>
      <vt:lpstr>Audiowide</vt:lpstr>
      <vt:lpstr>Calibri</vt:lpstr>
      <vt:lpstr>Calibri Light</vt:lpstr>
      <vt:lpstr>Chiller</vt:lpstr>
      <vt:lpstr>Horroroid</vt:lpstr>
      <vt:lpstr>Jungle</vt:lpstr>
      <vt:lpstr>MB Gothic Spell</vt:lpstr>
      <vt:lpstr>Medieval Victoriana No.1</vt:lpstr>
      <vt:lpstr>Pittsbrook Sans</vt:lpstr>
      <vt:lpstr>Quantum</vt:lpstr>
      <vt:lpstr>Scrawl</vt:lpstr>
      <vt:lpstr>Space Age</vt:lpstr>
      <vt:lpstr>True Lies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53</cp:revision>
  <dcterms:created xsi:type="dcterms:W3CDTF">2018-11-06T22:49:38Z</dcterms:created>
  <dcterms:modified xsi:type="dcterms:W3CDTF">2018-11-26T20:02:34Z</dcterms:modified>
</cp:coreProperties>
</file>