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56" r:id="rId5"/>
  </p:sldIdLst>
  <p:sldSz cx="6705600" cy="4457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116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" y="729536"/>
            <a:ext cx="5699760" cy="155194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41325"/>
            <a:ext cx="5029200" cy="1076245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8695" y="237331"/>
            <a:ext cx="1445895" cy="377769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010" y="237331"/>
            <a:ext cx="4253865" cy="377769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6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8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18" y="1111331"/>
            <a:ext cx="5783580" cy="185427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18" y="2983152"/>
            <a:ext cx="5783580" cy="97512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10" y="1186656"/>
            <a:ext cx="2849880" cy="282837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4710" y="1186656"/>
            <a:ext cx="2849880" cy="282837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3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3" y="237332"/>
            <a:ext cx="5783580" cy="861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84" y="1092756"/>
            <a:ext cx="2836783" cy="53554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884" y="1628299"/>
            <a:ext cx="2836783" cy="2394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94711" y="1092756"/>
            <a:ext cx="2850753" cy="53554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94711" y="1628299"/>
            <a:ext cx="2850753" cy="2394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0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3" y="297180"/>
            <a:ext cx="2162731" cy="104013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753" y="641827"/>
            <a:ext cx="3394710" cy="3167856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83" y="1337310"/>
            <a:ext cx="2162731" cy="247753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3" y="297180"/>
            <a:ext cx="2162731" cy="104013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0753" y="641827"/>
            <a:ext cx="3394710" cy="3167856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83" y="1337310"/>
            <a:ext cx="2162731" cy="247753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7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010" y="237332"/>
            <a:ext cx="5783580" cy="86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010" y="1186656"/>
            <a:ext cx="5783580" cy="28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1010" y="4131629"/>
            <a:ext cx="1508760" cy="237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D718-283A-44F5-8B9A-1147191A039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1230" y="4131629"/>
            <a:ext cx="2263140" cy="237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5830" y="4131629"/>
            <a:ext cx="1508760" cy="237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553B-B376-4E08-8AF3-EF94C968D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46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781BEA-96EF-4FD1-B875-1157D3FE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409" y="-228523"/>
            <a:ext cx="6248297" cy="4686223"/>
          </a:xfrm>
          <a:prstGeom prst="rect">
            <a:avLst/>
          </a:prstGeom>
        </p:spPr>
      </p:pic>
      <p:sp>
        <p:nvSpPr>
          <p:cNvPr id="5" name="Forma livre 7">
            <a:extLst>
              <a:ext uri="{FF2B5EF4-FFF2-40B4-BE49-F238E27FC236}">
                <a16:creationId xmlns:a16="http://schemas.microsoft.com/office/drawing/2014/main" id="{0D51EE8F-042D-4BCA-9ADC-B8C611BEA89F}"/>
              </a:ext>
            </a:extLst>
          </p:cNvPr>
          <p:cNvSpPr/>
          <p:nvPr/>
        </p:nvSpPr>
        <p:spPr>
          <a:xfrm>
            <a:off x="2308401" y="0"/>
            <a:ext cx="8794397" cy="4457700"/>
          </a:xfrm>
          <a:custGeom>
            <a:avLst/>
            <a:gdLst>
              <a:gd name="connsiteX0" fmla="*/ 0 w 4393622"/>
              <a:gd name="connsiteY0" fmla="*/ 0 h 2381250"/>
              <a:gd name="connsiteX1" fmla="*/ 969817 w 4393622"/>
              <a:gd name="connsiteY1" fmla="*/ 0 h 2381250"/>
              <a:gd name="connsiteX2" fmla="*/ 1194949 w 4393622"/>
              <a:gd name="connsiteY2" fmla="*/ 0 h 2381250"/>
              <a:gd name="connsiteX3" fmla="*/ 4393622 w 4393622"/>
              <a:gd name="connsiteY3" fmla="*/ 0 h 2381250"/>
              <a:gd name="connsiteX4" fmla="*/ 4393622 w 4393622"/>
              <a:gd name="connsiteY4" fmla="*/ 2381250 h 2381250"/>
              <a:gd name="connsiteX5" fmla="*/ 1194949 w 4393622"/>
              <a:gd name="connsiteY5" fmla="*/ 2381250 h 2381250"/>
              <a:gd name="connsiteX6" fmla="*/ 969817 w 4393622"/>
              <a:gd name="connsiteY6" fmla="*/ 2381250 h 2381250"/>
              <a:gd name="connsiteX7" fmla="*/ 0 w 4393622"/>
              <a:gd name="connsiteY7" fmla="*/ 2381250 h 2381250"/>
              <a:gd name="connsiteX8" fmla="*/ 405251 w 4393622"/>
              <a:gd name="connsiteY8" fmla="*/ 119062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3622" h="2381250">
                <a:moveTo>
                  <a:pt x="0" y="0"/>
                </a:moveTo>
                <a:lnTo>
                  <a:pt x="969817" y="0"/>
                </a:lnTo>
                <a:lnTo>
                  <a:pt x="1194949" y="0"/>
                </a:lnTo>
                <a:lnTo>
                  <a:pt x="4393622" y="0"/>
                </a:lnTo>
                <a:lnTo>
                  <a:pt x="4393622" y="2381250"/>
                </a:lnTo>
                <a:lnTo>
                  <a:pt x="1194949" y="2381250"/>
                </a:lnTo>
                <a:lnTo>
                  <a:pt x="969817" y="2381250"/>
                </a:lnTo>
                <a:lnTo>
                  <a:pt x="0" y="2381250"/>
                </a:lnTo>
                <a:lnTo>
                  <a:pt x="405251" y="1190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rgbClr val="192C4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A56"/>
              </a:solidFill>
            </a:endParaRPr>
          </a:p>
        </p:txBody>
      </p:sp>
      <p:sp>
        <p:nvSpPr>
          <p:cNvPr id="6" name="Divisa 21">
            <a:extLst>
              <a:ext uri="{FF2B5EF4-FFF2-40B4-BE49-F238E27FC236}">
                <a16:creationId xmlns:a16="http://schemas.microsoft.com/office/drawing/2014/main" id="{598F37FB-CCA0-4293-A03E-E037B113AA8C}"/>
              </a:ext>
            </a:extLst>
          </p:cNvPr>
          <p:cNvSpPr/>
          <p:nvPr/>
        </p:nvSpPr>
        <p:spPr>
          <a:xfrm>
            <a:off x="2308401" y="-42872"/>
            <a:ext cx="1146176" cy="4500572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Divisa 21">
            <a:extLst>
              <a:ext uri="{FF2B5EF4-FFF2-40B4-BE49-F238E27FC236}">
                <a16:creationId xmlns:a16="http://schemas.microsoft.com/office/drawing/2014/main" id="{6948A62B-B176-47EB-AA44-B37619154EF0}"/>
              </a:ext>
            </a:extLst>
          </p:cNvPr>
          <p:cNvSpPr/>
          <p:nvPr/>
        </p:nvSpPr>
        <p:spPr>
          <a:xfrm>
            <a:off x="2882427" y="-42875"/>
            <a:ext cx="1146176" cy="4500572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CAA24A-14FF-48E8-B105-9364BFC2824D}"/>
              </a:ext>
            </a:extLst>
          </p:cNvPr>
          <p:cNvSpPr txBox="1"/>
          <p:nvPr/>
        </p:nvSpPr>
        <p:spPr>
          <a:xfrm>
            <a:off x="2819400" y="99997"/>
            <a:ext cx="47798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6FD6B"/>
                </a:solidFill>
                <a:latin typeface="Quantum" pitchFamily="50" charset="0"/>
              </a:rPr>
              <a:t>Evento do programador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DC26E8-B9CE-4B0B-9EDC-800063BBA756}"/>
              </a:ext>
            </a:extLst>
          </p:cNvPr>
          <p:cNvSpPr txBox="1"/>
          <p:nvPr/>
        </p:nvSpPr>
        <p:spPr>
          <a:xfrm>
            <a:off x="3491546" y="1607246"/>
            <a:ext cx="343559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A56"/>
                </a:solidFill>
                <a:latin typeface="Space Age" panose="02000500020000020004"/>
              </a:rPr>
              <a:t>Tudo que você precisa para programar, </a:t>
            </a:r>
          </a:p>
          <a:p>
            <a:pPr algn="ctr"/>
            <a:r>
              <a:rPr lang="pt-BR" dirty="0">
                <a:solidFill>
                  <a:srgbClr val="FFFA56"/>
                </a:solidFill>
                <a:latin typeface="Space Age" panose="02000500020000020004"/>
              </a:rPr>
              <a:t>menos o café...</a:t>
            </a:r>
          </a:p>
        </p:txBody>
      </p:sp>
      <p:pic>
        <p:nvPicPr>
          <p:cNvPr id="10" name="Imagem 9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211F4C4-E80C-47B9-AFED-5F2C94A3F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1750" y="2374917"/>
            <a:ext cx="555191" cy="29340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396082-FDDC-4B83-A236-237F8B3819C2}"/>
              </a:ext>
            </a:extLst>
          </p:cNvPr>
          <p:cNvSpPr txBox="1"/>
          <p:nvPr/>
        </p:nvSpPr>
        <p:spPr>
          <a:xfrm>
            <a:off x="3805810" y="3621965"/>
            <a:ext cx="280707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1C95BA"/>
                </a:solidFill>
                <a:latin typeface="Audiowide" panose="02000503000000020004" pitchFamily="2" charset="0"/>
              </a:rPr>
              <a:t>start Evento.exe</a:t>
            </a:r>
          </a:p>
        </p:txBody>
      </p:sp>
    </p:spTree>
    <p:extLst>
      <p:ext uri="{BB962C8B-B14F-4D97-AF65-F5344CB8AC3E}">
        <p14:creationId xmlns:p14="http://schemas.microsoft.com/office/powerpoint/2010/main" val="113165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cyberpunk wallpaper">
            <a:extLst>
              <a:ext uri="{FF2B5EF4-FFF2-40B4-BE49-F238E27FC236}">
                <a16:creationId xmlns:a16="http://schemas.microsoft.com/office/drawing/2014/main" id="{64E05B05-6631-48D2-B53D-F41FDD1F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7" y="-3573"/>
            <a:ext cx="8157759" cy="44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pezoide 3">
            <a:extLst>
              <a:ext uri="{FF2B5EF4-FFF2-40B4-BE49-F238E27FC236}">
                <a16:creationId xmlns:a16="http://schemas.microsoft.com/office/drawing/2014/main" id="{771082AB-F34A-4B6C-A365-6FD97CD86465}"/>
              </a:ext>
            </a:extLst>
          </p:cNvPr>
          <p:cNvSpPr/>
          <p:nvPr/>
        </p:nvSpPr>
        <p:spPr>
          <a:xfrm rot="10800000">
            <a:off x="-3467100" y="0"/>
            <a:ext cx="7940490" cy="4457700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F058A7-17C9-4AB2-B7AA-FF9F43067E11}"/>
              </a:ext>
            </a:extLst>
          </p:cNvPr>
          <p:cNvSpPr txBox="1"/>
          <p:nvPr/>
        </p:nvSpPr>
        <p:spPr>
          <a:xfrm>
            <a:off x="-794686" y="254264"/>
            <a:ext cx="5678772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4800" dirty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48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4800" dirty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27DABC-8474-49A8-ABF9-4A4D6BB1124D}"/>
              </a:ext>
            </a:extLst>
          </p:cNvPr>
          <p:cNvSpPr txBox="1"/>
          <p:nvPr/>
        </p:nvSpPr>
        <p:spPr>
          <a:xfrm rot="3595537">
            <a:off x="2607590" y="88272"/>
            <a:ext cx="24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9DFEE78-581D-4470-8F6D-5A4F2E01D447}"/>
              </a:ext>
            </a:extLst>
          </p:cNvPr>
          <p:cNvCxnSpPr>
            <a:cxnSpLocks/>
          </p:cNvCxnSpPr>
          <p:nvPr/>
        </p:nvCxnSpPr>
        <p:spPr>
          <a:xfrm flipV="1">
            <a:off x="2870200" y="-59450"/>
            <a:ext cx="1590490" cy="4542550"/>
          </a:xfrm>
          <a:prstGeom prst="line">
            <a:avLst/>
          </a:prstGeom>
          <a:ln w="165100">
            <a:gradFill>
              <a:gsLst>
                <a:gs pos="0">
                  <a:srgbClr val="9F16B2"/>
                </a:gs>
                <a:gs pos="100000">
                  <a:srgbClr val="621C49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900098-D846-4BDD-82EA-0474F8058FB5}"/>
              </a:ext>
            </a:extLst>
          </p:cNvPr>
          <p:cNvSpPr txBox="1"/>
          <p:nvPr/>
        </p:nvSpPr>
        <p:spPr>
          <a:xfrm>
            <a:off x="821274" y="3429544"/>
            <a:ext cx="1972548" cy="497381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0818" tIns="70409" rIns="140818" bIns="70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00" dirty="0">
              <a:latin typeface="Audiowide" panose="02000503000000020004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211E1E2-EB14-4ACF-BF7F-C5B42D06F93A}"/>
              </a:ext>
            </a:extLst>
          </p:cNvPr>
          <p:cNvSpPr txBox="1"/>
          <p:nvPr/>
        </p:nvSpPr>
        <p:spPr>
          <a:xfrm rot="21160973">
            <a:off x="27725" y="2168442"/>
            <a:ext cx="361915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EE5A"/>
                </a:solidFill>
                <a:latin typeface="True Lies" panose="02000500000000000000" pitchFamily="2" charset="0"/>
              </a:rPr>
              <a:t>Frete gratis para todos os bunkers do Brasil</a:t>
            </a:r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2A72CBC4-CF53-4024-84DA-8B0722037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346">
            <a:off x="575352" y="3397395"/>
            <a:ext cx="658096" cy="658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64579-175C-4DB1-9E0D-D261A96A2984}"/>
              </a:ext>
            </a:extLst>
          </p:cNvPr>
          <p:cNvSpPr txBox="1"/>
          <p:nvPr/>
        </p:nvSpPr>
        <p:spPr>
          <a:xfrm rot="1236052">
            <a:off x="1294827" y="2177204"/>
            <a:ext cx="219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rgbClr val="06FD6B"/>
                </a:solidFill>
                <a:latin typeface="True Lies" panose="020005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5855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m relacionada">
            <a:extLst>
              <a:ext uri="{FF2B5EF4-FFF2-40B4-BE49-F238E27FC236}">
                <a16:creationId xmlns:a16="http://schemas.microsoft.com/office/drawing/2014/main" id="{9A8A7302-0DD6-40ED-AE3B-873E2E47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1"/>
            <a:ext cx="6686550" cy="44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vre: Forma 4">
            <a:extLst>
              <a:ext uri="{FF2B5EF4-FFF2-40B4-BE49-F238E27FC236}">
                <a16:creationId xmlns:a16="http://schemas.microsoft.com/office/drawing/2014/main" id="{46F01477-5606-437D-880C-22E2E7C8C0AD}"/>
              </a:ext>
            </a:extLst>
          </p:cNvPr>
          <p:cNvSpPr/>
          <p:nvPr/>
        </p:nvSpPr>
        <p:spPr>
          <a:xfrm flipV="1">
            <a:off x="-857250" y="0"/>
            <a:ext cx="5000625" cy="4457700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gradFill>
            <a:gsLst>
              <a:gs pos="0">
                <a:srgbClr val="4E1220"/>
              </a:gs>
              <a:gs pos="100000">
                <a:srgbClr val="4C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65E5D2-77A2-40C3-AB02-0771052245AE}"/>
              </a:ext>
            </a:extLst>
          </p:cNvPr>
          <p:cNvSpPr txBox="1"/>
          <p:nvPr/>
        </p:nvSpPr>
        <p:spPr>
          <a:xfrm>
            <a:off x="-1178596" y="366110"/>
            <a:ext cx="6157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dieval Victoriana No.1" panose="02000000000000000000" pitchFamily="2" charset="0"/>
              </a:rPr>
              <a:t>D</a:t>
            </a:r>
            <a:r>
              <a:rPr lang="pt-BR" sz="4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ex Brush" panose="02000400000000000000" pitchFamily="2" charset="0"/>
              </a:rPr>
              <a:t>ragão a solta!!!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34C023-1A11-41EC-9D0C-9019E8C0AD8D}"/>
              </a:ext>
            </a:extLst>
          </p:cNvPr>
          <p:cNvCxnSpPr>
            <a:cxnSpLocks/>
          </p:cNvCxnSpPr>
          <p:nvPr/>
        </p:nvCxnSpPr>
        <p:spPr>
          <a:xfrm flipV="1">
            <a:off x="3181350" y="-142875"/>
            <a:ext cx="962025" cy="4705350"/>
          </a:xfrm>
          <a:prstGeom prst="line">
            <a:avLst/>
          </a:prstGeom>
          <a:ln w="165100">
            <a:gradFill>
              <a:gsLst>
                <a:gs pos="77000">
                  <a:srgbClr val="FBEF9C"/>
                </a:gs>
                <a:gs pos="47000">
                  <a:srgbClr val="B07E08"/>
                </a:gs>
                <a:gs pos="100000">
                  <a:srgbClr val="B8880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 descr="Resultado de imagem para linha divisÃ³ria">
            <a:extLst>
              <a:ext uri="{FF2B5EF4-FFF2-40B4-BE49-F238E27FC236}">
                <a16:creationId xmlns:a16="http://schemas.microsoft.com/office/drawing/2014/main" id="{DC3FD397-C668-41DA-9D6F-5596DFF7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" y="403351"/>
            <a:ext cx="3148545" cy="15742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5A26BA-EE20-4E37-9CE5-7CB7CEBF9078}"/>
              </a:ext>
            </a:extLst>
          </p:cNvPr>
          <p:cNvSpPr txBox="1"/>
          <p:nvPr/>
        </p:nvSpPr>
        <p:spPr>
          <a:xfrm>
            <a:off x="-638079" y="1614513"/>
            <a:ext cx="5076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gradFill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</a:gradFill>
                <a:latin typeface="Alex Brush" panose="02000400000000000000" pitchFamily="2" charset="0"/>
              </a:rPr>
              <a:t>Aproveite os descontos especiais </a:t>
            </a:r>
          </a:p>
          <a:p>
            <a:pPr algn="ctr"/>
            <a:r>
              <a:rPr lang="pt-BR" sz="2400" dirty="0">
                <a:gradFill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</a:gradFill>
                <a:latin typeface="Alex Brush" panose="02000400000000000000" pitchFamily="2" charset="0"/>
              </a:rPr>
              <a:t>antes que seja tarde demais.</a:t>
            </a:r>
          </a:p>
        </p:txBody>
      </p:sp>
      <p:pic>
        <p:nvPicPr>
          <p:cNvPr id="11" name="Picture 4" descr="Resultado de imagem para linha divisÃ³ria">
            <a:extLst>
              <a:ext uri="{FF2B5EF4-FFF2-40B4-BE49-F238E27FC236}">
                <a16:creationId xmlns:a16="http://schemas.microsoft.com/office/drawing/2014/main" id="{5D215F8B-E417-45BC-ABA3-1040B477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18647"/>
            <a:ext cx="2686050" cy="1092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9C7270-A8CF-4931-B650-9177A4A96DB6}"/>
              </a:ext>
            </a:extLst>
          </p:cNvPr>
          <p:cNvSpPr txBox="1"/>
          <p:nvPr/>
        </p:nvSpPr>
        <p:spPr>
          <a:xfrm>
            <a:off x="632050" y="3451592"/>
            <a:ext cx="21945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D29500"/>
                </a:solidFill>
                <a:latin typeface="Alex Brush" panose="02000400000000000000" pitchFamily="2" charset="0"/>
              </a:rPr>
              <a:t>É ordem do Rei!</a:t>
            </a:r>
          </a:p>
        </p:txBody>
      </p:sp>
      <p:pic>
        <p:nvPicPr>
          <p:cNvPr id="13" name="Picture 2" descr="Resultado de imagem para d&amp;d logo">
            <a:extLst>
              <a:ext uri="{FF2B5EF4-FFF2-40B4-BE49-F238E27FC236}">
                <a16:creationId xmlns:a16="http://schemas.microsoft.com/office/drawing/2014/main" id="{508546D1-5B3D-4C4B-A33F-F43FF41B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88" y="2648280"/>
            <a:ext cx="391005" cy="3910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Uma imagem contendo objeto ao ar livre, teia&#10;&#10;Descrição gerada com alta confiança">
            <a:extLst>
              <a:ext uri="{FF2B5EF4-FFF2-40B4-BE49-F238E27FC236}">
                <a16:creationId xmlns:a16="http://schemas.microsoft.com/office/drawing/2014/main" id="{8BB13178-C2B0-4FF2-9197-BF2C1237A0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67" y="2601132"/>
            <a:ext cx="485301" cy="485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4" descr="Resultado de imagem para triforce png">
            <a:extLst>
              <a:ext uri="{FF2B5EF4-FFF2-40B4-BE49-F238E27FC236}">
                <a16:creationId xmlns:a16="http://schemas.microsoft.com/office/drawing/2014/main" id="{5126BE19-25F6-457D-8F69-0E36E73A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06" y="2659822"/>
            <a:ext cx="424091" cy="3679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harry potter png">
            <a:extLst>
              <a:ext uri="{FF2B5EF4-FFF2-40B4-BE49-F238E27FC236}">
                <a16:creationId xmlns:a16="http://schemas.microsoft.com/office/drawing/2014/main" id="{9D0EFDC4-2CA5-4F71-B5F5-C711A635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5" y="2625738"/>
            <a:ext cx="398293" cy="4360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sultado de imagem para percy jackson png">
            <a:extLst>
              <a:ext uri="{FF2B5EF4-FFF2-40B4-BE49-F238E27FC236}">
                <a16:creationId xmlns:a16="http://schemas.microsoft.com/office/drawing/2014/main" id="{C4814A29-873A-4193-81EE-F05DF6AD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7" y="2626154"/>
            <a:ext cx="408851" cy="435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7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3179-980B-418F-97D7-AF555CA11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14D1D-4EF8-40D1-B3D6-188B97125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página">
            <a:extLst>
              <a:ext uri="{FF2B5EF4-FFF2-40B4-BE49-F238E27FC236}">
                <a16:creationId xmlns:a16="http://schemas.microsoft.com/office/drawing/2014/main" id="{E3600A68-87D8-4461-BF00-B53FE7C9DCAD}"/>
              </a:ext>
            </a:extLst>
          </p:cNvPr>
          <p:cNvGrpSpPr/>
          <p:nvPr/>
        </p:nvGrpSpPr>
        <p:grpSpPr>
          <a:xfrm>
            <a:off x="3835400" y="-657761"/>
            <a:ext cx="4612640" cy="5878473"/>
            <a:chOff x="7478913" y="-393006"/>
            <a:chExt cx="3665337" cy="4671204"/>
          </a:xfrm>
        </p:grpSpPr>
        <p:pic>
          <p:nvPicPr>
            <p:cNvPr id="6" name="Picture 2" descr="Cthulhu LARP Cult of YIG Lovecraft Monsters Necronomicon Occult Dark Art Demons | eBay">
              <a:extLst>
                <a:ext uri="{FF2B5EF4-FFF2-40B4-BE49-F238E27FC236}">
                  <a16:creationId xmlns:a16="http://schemas.microsoft.com/office/drawing/2014/main" id="{8EBD05A4-FF9B-479C-8F03-76F1910EE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913" y="-393006"/>
              <a:ext cx="3665337" cy="467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2F08A64-8C5B-47AB-8B2E-AB54F1A87108}"/>
                </a:ext>
              </a:extLst>
            </p:cNvPr>
            <p:cNvSpPr/>
            <p:nvPr/>
          </p:nvSpPr>
          <p:spPr>
            <a:xfrm>
              <a:off x="7478913" y="-393005"/>
              <a:ext cx="3665337" cy="4671203"/>
            </a:xfrm>
            <a:prstGeom prst="rect">
              <a:avLst/>
            </a:prstGeom>
            <a:solidFill>
              <a:srgbClr val="4A5A4A">
                <a:alpha val="60784"/>
              </a:srgb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72"/>
            </a:p>
          </p:txBody>
        </p:sp>
      </p:grpSp>
      <p:sp>
        <p:nvSpPr>
          <p:cNvPr id="4" name="Trapezoide 3">
            <a:extLst>
              <a:ext uri="{FF2B5EF4-FFF2-40B4-BE49-F238E27FC236}">
                <a16:creationId xmlns:a16="http://schemas.microsoft.com/office/drawing/2014/main" id="{D11EF6AD-D049-43C4-958A-BFF70408A833}"/>
              </a:ext>
            </a:extLst>
          </p:cNvPr>
          <p:cNvSpPr/>
          <p:nvPr/>
        </p:nvSpPr>
        <p:spPr>
          <a:xfrm>
            <a:off x="-6101272" y="0"/>
            <a:ext cx="10891905" cy="4457700"/>
          </a:xfrm>
          <a:prstGeom prst="trapezoid">
            <a:avLst>
              <a:gd name="adj" fmla="val 1821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 dirty="0">
              <a:latin typeface="Chiller" panose="04020404031007020602" pitchFamily="8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DC48E8-B39E-4BD9-9AFE-38E07BCC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56491">
            <a:off x="-1610938" y="2204342"/>
            <a:ext cx="3221876" cy="2330490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4B4CA2FD-6A21-4A87-88A7-B4C3F9D3512D}"/>
              </a:ext>
            </a:extLst>
          </p:cNvPr>
          <p:cNvSpPr txBox="1"/>
          <p:nvPr/>
        </p:nvSpPr>
        <p:spPr>
          <a:xfrm>
            <a:off x="-1791181" y="254874"/>
            <a:ext cx="770449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cxnSp>
        <p:nvCxnSpPr>
          <p:cNvPr id="12" name="Barra">
            <a:extLst>
              <a:ext uri="{FF2B5EF4-FFF2-40B4-BE49-F238E27FC236}">
                <a16:creationId xmlns:a16="http://schemas.microsoft.com/office/drawing/2014/main" id="{0DBF5AC7-A7E0-4049-AF93-AE24280ED5E9}"/>
              </a:ext>
            </a:extLst>
          </p:cNvPr>
          <p:cNvCxnSpPr>
            <a:cxnSpLocks/>
          </p:cNvCxnSpPr>
          <p:nvPr/>
        </p:nvCxnSpPr>
        <p:spPr>
          <a:xfrm>
            <a:off x="3885291" y="-156230"/>
            <a:ext cx="950606" cy="4893330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A08058E-7880-4A09-BD42-9DE84B8FE5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40553">
            <a:off x="2731234" y="2246541"/>
            <a:ext cx="3061402" cy="2098734"/>
          </a:xfrm>
          <a:custGeom>
            <a:avLst/>
            <a:gdLst/>
            <a:ahLst/>
            <a:cxnLst/>
            <a:rect l="l" t="t" r="r" b="b"/>
            <a:pathLst>
              <a:path w="4876800" h="3343275">
                <a:moveTo>
                  <a:pt x="1540598" y="2208009"/>
                </a:moveTo>
                <a:lnTo>
                  <a:pt x="1536756" y="2211302"/>
                </a:lnTo>
                <a:lnTo>
                  <a:pt x="1539501" y="2214869"/>
                </a:lnTo>
                <a:lnTo>
                  <a:pt x="1543342" y="2214869"/>
                </a:lnTo>
                <a:lnTo>
                  <a:pt x="1544165" y="2211302"/>
                </a:lnTo>
                <a:close/>
                <a:moveTo>
                  <a:pt x="1866374" y="2162458"/>
                </a:moveTo>
                <a:lnTo>
                  <a:pt x="1863081" y="2165202"/>
                </a:lnTo>
                <a:lnTo>
                  <a:pt x="1863630" y="2168221"/>
                </a:lnTo>
                <a:lnTo>
                  <a:pt x="1866922" y="2167123"/>
                </a:lnTo>
                <a:lnTo>
                  <a:pt x="1869666" y="2164105"/>
                </a:lnTo>
                <a:close/>
                <a:moveTo>
                  <a:pt x="1891619" y="2150110"/>
                </a:moveTo>
                <a:lnTo>
                  <a:pt x="1885033" y="2150659"/>
                </a:lnTo>
                <a:lnTo>
                  <a:pt x="1878173" y="2154775"/>
                </a:lnTo>
                <a:lnTo>
                  <a:pt x="1874880" y="2158617"/>
                </a:lnTo>
                <a:lnTo>
                  <a:pt x="1872136" y="2164105"/>
                </a:lnTo>
                <a:lnTo>
                  <a:pt x="1871587" y="2172062"/>
                </a:lnTo>
                <a:lnTo>
                  <a:pt x="1869666" y="2180569"/>
                </a:lnTo>
                <a:lnTo>
                  <a:pt x="1862532" y="2188252"/>
                </a:lnTo>
                <a:lnTo>
                  <a:pt x="1855123" y="2195661"/>
                </a:lnTo>
                <a:lnTo>
                  <a:pt x="1848537" y="2203619"/>
                </a:lnTo>
                <a:lnTo>
                  <a:pt x="1842775" y="2208009"/>
                </a:lnTo>
                <a:lnTo>
                  <a:pt x="1838385" y="2214869"/>
                </a:lnTo>
                <a:lnTo>
                  <a:pt x="1834817" y="2220906"/>
                </a:lnTo>
                <a:lnTo>
                  <a:pt x="1832622" y="2228315"/>
                </a:lnTo>
                <a:lnTo>
                  <a:pt x="1829329" y="2238468"/>
                </a:lnTo>
                <a:lnTo>
                  <a:pt x="1828232" y="2246151"/>
                </a:lnTo>
                <a:lnTo>
                  <a:pt x="1828780" y="2254657"/>
                </a:lnTo>
                <a:lnTo>
                  <a:pt x="1831525" y="2262615"/>
                </a:lnTo>
                <a:lnTo>
                  <a:pt x="1833171" y="2270298"/>
                </a:lnTo>
                <a:lnTo>
                  <a:pt x="1834817" y="2277707"/>
                </a:lnTo>
                <a:lnTo>
                  <a:pt x="1838385" y="2285116"/>
                </a:lnTo>
                <a:lnTo>
                  <a:pt x="1842775" y="2292799"/>
                </a:lnTo>
                <a:lnTo>
                  <a:pt x="1846617" y="2298013"/>
                </a:lnTo>
                <a:lnTo>
                  <a:pt x="1854574" y="2304598"/>
                </a:lnTo>
                <a:lnTo>
                  <a:pt x="1862532" y="2307068"/>
                </a:lnTo>
                <a:lnTo>
                  <a:pt x="1870764" y="2310910"/>
                </a:lnTo>
                <a:lnTo>
                  <a:pt x="1878722" y="2310910"/>
                </a:lnTo>
                <a:lnTo>
                  <a:pt x="1885582" y="2313654"/>
                </a:lnTo>
                <a:lnTo>
                  <a:pt x="1893265" y="2313105"/>
                </a:lnTo>
                <a:lnTo>
                  <a:pt x="1899576" y="2312556"/>
                </a:lnTo>
                <a:lnTo>
                  <a:pt x="1905064" y="2309812"/>
                </a:lnTo>
                <a:lnTo>
                  <a:pt x="1911924" y="2309812"/>
                </a:lnTo>
                <a:lnTo>
                  <a:pt x="1917961" y="2307068"/>
                </a:lnTo>
                <a:lnTo>
                  <a:pt x="1924272" y="2305147"/>
                </a:lnTo>
                <a:lnTo>
                  <a:pt x="1931681" y="2301306"/>
                </a:lnTo>
                <a:lnTo>
                  <a:pt x="1939364" y="2295818"/>
                </a:lnTo>
                <a:lnTo>
                  <a:pt x="1944578" y="2292799"/>
                </a:lnTo>
                <a:lnTo>
                  <a:pt x="1947871" y="2286214"/>
                </a:lnTo>
                <a:lnTo>
                  <a:pt x="1952810" y="2281549"/>
                </a:lnTo>
                <a:lnTo>
                  <a:pt x="1958573" y="2276061"/>
                </a:lnTo>
                <a:lnTo>
                  <a:pt x="1962963" y="2267554"/>
                </a:lnTo>
                <a:lnTo>
                  <a:pt x="1966530" y="2258499"/>
                </a:lnTo>
                <a:lnTo>
                  <a:pt x="1967628" y="2247797"/>
                </a:lnTo>
                <a:lnTo>
                  <a:pt x="1967628" y="2241212"/>
                </a:lnTo>
                <a:lnTo>
                  <a:pt x="1964609" y="2231608"/>
                </a:lnTo>
                <a:lnTo>
                  <a:pt x="1962414" y="2226668"/>
                </a:lnTo>
                <a:lnTo>
                  <a:pt x="1956926" y="2220906"/>
                </a:lnTo>
                <a:lnTo>
                  <a:pt x="1951713" y="2212399"/>
                </a:lnTo>
                <a:lnTo>
                  <a:pt x="1946773" y="2208009"/>
                </a:lnTo>
                <a:lnTo>
                  <a:pt x="1939913" y="2204167"/>
                </a:lnTo>
                <a:lnTo>
                  <a:pt x="1932779" y="2201149"/>
                </a:lnTo>
                <a:lnTo>
                  <a:pt x="1925370" y="2200600"/>
                </a:lnTo>
                <a:lnTo>
                  <a:pt x="1917961" y="2200600"/>
                </a:lnTo>
                <a:lnTo>
                  <a:pt x="1913571" y="2203619"/>
                </a:lnTo>
                <a:lnTo>
                  <a:pt x="1913022" y="2207460"/>
                </a:lnTo>
                <a:lnTo>
                  <a:pt x="1914119" y="2209655"/>
                </a:lnTo>
                <a:lnTo>
                  <a:pt x="1917961" y="2209655"/>
                </a:lnTo>
                <a:lnTo>
                  <a:pt x="1922077" y="2211851"/>
                </a:lnTo>
                <a:lnTo>
                  <a:pt x="1927565" y="2212399"/>
                </a:lnTo>
                <a:lnTo>
                  <a:pt x="1933876" y="2214869"/>
                </a:lnTo>
                <a:lnTo>
                  <a:pt x="1939913" y="2217613"/>
                </a:lnTo>
                <a:lnTo>
                  <a:pt x="1946773" y="2223101"/>
                </a:lnTo>
                <a:lnTo>
                  <a:pt x="1952261" y="2230510"/>
                </a:lnTo>
                <a:lnTo>
                  <a:pt x="1955829" y="2238468"/>
                </a:lnTo>
                <a:lnTo>
                  <a:pt x="1956377" y="2246700"/>
                </a:lnTo>
                <a:lnTo>
                  <a:pt x="1956377" y="2255755"/>
                </a:lnTo>
                <a:lnTo>
                  <a:pt x="1952810" y="2263713"/>
                </a:lnTo>
                <a:lnTo>
                  <a:pt x="1948420" y="2272219"/>
                </a:lnTo>
                <a:lnTo>
                  <a:pt x="1941834" y="2281000"/>
                </a:lnTo>
                <a:lnTo>
                  <a:pt x="1931681" y="2288958"/>
                </a:lnTo>
                <a:lnTo>
                  <a:pt x="1922077" y="2293348"/>
                </a:lnTo>
                <a:lnTo>
                  <a:pt x="1909729" y="2296915"/>
                </a:lnTo>
                <a:lnTo>
                  <a:pt x="1897381" y="2296915"/>
                </a:lnTo>
                <a:lnTo>
                  <a:pt x="1885582" y="2295818"/>
                </a:lnTo>
                <a:lnTo>
                  <a:pt x="1877075" y="2293348"/>
                </a:lnTo>
                <a:lnTo>
                  <a:pt x="1868020" y="2288958"/>
                </a:lnTo>
                <a:lnTo>
                  <a:pt x="1864178" y="2283470"/>
                </a:lnTo>
                <a:lnTo>
                  <a:pt x="1860337" y="2276061"/>
                </a:lnTo>
                <a:lnTo>
                  <a:pt x="1857867" y="2267554"/>
                </a:lnTo>
                <a:lnTo>
                  <a:pt x="1854574" y="2255755"/>
                </a:lnTo>
                <a:lnTo>
                  <a:pt x="1854574" y="2247797"/>
                </a:lnTo>
                <a:lnTo>
                  <a:pt x="1856769" y="2239565"/>
                </a:lnTo>
                <a:lnTo>
                  <a:pt x="1858416" y="2231059"/>
                </a:lnTo>
                <a:lnTo>
                  <a:pt x="1863630" y="2224199"/>
                </a:lnTo>
                <a:lnTo>
                  <a:pt x="1868020" y="2217064"/>
                </a:lnTo>
                <a:lnTo>
                  <a:pt x="1874331" y="2211302"/>
                </a:lnTo>
                <a:lnTo>
                  <a:pt x="1878722" y="2204167"/>
                </a:lnTo>
                <a:lnTo>
                  <a:pt x="1885033" y="2196759"/>
                </a:lnTo>
                <a:lnTo>
                  <a:pt x="1890521" y="2190722"/>
                </a:lnTo>
                <a:lnTo>
                  <a:pt x="1895735" y="2187703"/>
                </a:lnTo>
                <a:lnTo>
                  <a:pt x="1901771" y="2183862"/>
                </a:lnTo>
                <a:lnTo>
                  <a:pt x="1908631" y="2182764"/>
                </a:lnTo>
                <a:lnTo>
                  <a:pt x="1914119" y="2182215"/>
                </a:lnTo>
                <a:lnTo>
                  <a:pt x="1920431" y="2177550"/>
                </a:lnTo>
                <a:lnTo>
                  <a:pt x="1923175" y="2173709"/>
                </a:lnTo>
                <a:lnTo>
                  <a:pt x="1922077" y="2169318"/>
                </a:lnTo>
                <a:lnTo>
                  <a:pt x="1917961" y="2161910"/>
                </a:lnTo>
                <a:lnTo>
                  <a:pt x="1913571" y="2156970"/>
                </a:lnTo>
                <a:lnTo>
                  <a:pt x="1908631" y="2152854"/>
                </a:lnTo>
                <a:lnTo>
                  <a:pt x="1901223" y="2150659"/>
                </a:lnTo>
                <a:close/>
                <a:moveTo>
                  <a:pt x="2160109" y="2067515"/>
                </a:moveTo>
                <a:lnTo>
                  <a:pt x="2157365" y="2073278"/>
                </a:lnTo>
                <a:lnTo>
                  <a:pt x="2157914" y="2078766"/>
                </a:lnTo>
                <a:lnTo>
                  <a:pt x="2162304" y="2076571"/>
                </a:lnTo>
                <a:lnTo>
                  <a:pt x="2166695" y="2073278"/>
                </a:lnTo>
                <a:lnTo>
                  <a:pt x="2165048" y="2067515"/>
                </a:lnTo>
                <a:close/>
                <a:moveTo>
                  <a:pt x="1460198" y="2009068"/>
                </a:moveTo>
                <a:lnTo>
                  <a:pt x="1457454" y="2013458"/>
                </a:lnTo>
                <a:lnTo>
                  <a:pt x="1460747" y="2015928"/>
                </a:lnTo>
                <a:lnTo>
                  <a:pt x="1465412" y="2014830"/>
                </a:lnTo>
                <a:lnTo>
                  <a:pt x="1465412" y="2010714"/>
                </a:lnTo>
                <a:close/>
                <a:moveTo>
                  <a:pt x="2252308" y="1983823"/>
                </a:moveTo>
                <a:lnTo>
                  <a:pt x="2250662" y="1989311"/>
                </a:lnTo>
                <a:lnTo>
                  <a:pt x="2252308" y="1993427"/>
                </a:lnTo>
                <a:lnTo>
                  <a:pt x="2257248" y="1989311"/>
                </a:lnTo>
                <a:lnTo>
                  <a:pt x="2257248" y="1984920"/>
                </a:lnTo>
                <a:close/>
                <a:moveTo>
                  <a:pt x="2274260" y="1980530"/>
                </a:moveTo>
                <a:lnTo>
                  <a:pt x="2267400" y="1983823"/>
                </a:lnTo>
                <a:lnTo>
                  <a:pt x="2264656" y="1986567"/>
                </a:lnTo>
                <a:lnTo>
                  <a:pt x="2256699" y="1996171"/>
                </a:lnTo>
                <a:lnTo>
                  <a:pt x="2248192" y="2004677"/>
                </a:lnTo>
                <a:lnTo>
                  <a:pt x="2239411" y="2007970"/>
                </a:lnTo>
                <a:lnTo>
                  <a:pt x="2231454" y="2014281"/>
                </a:lnTo>
                <a:lnTo>
                  <a:pt x="2223496" y="2018123"/>
                </a:lnTo>
                <a:lnTo>
                  <a:pt x="2217459" y="2020867"/>
                </a:lnTo>
                <a:lnTo>
                  <a:pt x="2208953" y="2027727"/>
                </a:lnTo>
                <a:lnTo>
                  <a:pt x="2201544" y="2028825"/>
                </a:lnTo>
                <a:lnTo>
                  <a:pt x="2195507" y="2039526"/>
                </a:lnTo>
                <a:lnTo>
                  <a:pt x="2187001" y="2048856"/>
                </a:lnTo>
                <a:lnTo>
                  <a:pt x="2179317" y="2062027"/>
                </a:lnTo>
                <a:lnTo>
                  <a:pt x="2175201" y="2076571"/>
                </a:lnTo>
                <a:lnTo>
                  <a:pt x="2169165" y="2083705"/>
                </a:lnTo>
                <a:lnTo>
                  <a:pt x="2165597" y="2090565"/>
                </a:lnTo>
                <a:lnTo>
                  <a:pt x="2165597" y="2101267"/>
                </a:lnTo>
                <a:lnTo>
                  <a:pt x="2161756" y="2105657"/>
                </a:lnTo>
                <a:lnTo>
                  <a:pt x="2161756" y="2112517"/>
                </a:lnTo>
                <a:lnTo>
                  <a:pt x="2157914" y="2125963"/>
                </a:lnTo>
                <a:lnTo>
                  <a:pt x="2161207" y="2137213"/>
                </a:lnTo>
                <a:lnTo>
                  <a:pt x="2163951" y="2152305"/>
                </a:lnTo>
                <a:lnTo>
                  <a:pt x="2161756" y="2164105"/>
                </a:lnTo>
                <a:lnTo>
                  <a:pt x="2163951" y="2180020"/>
                </a:lnTo>
                <a:lnTo>
                  <a:pt x="2168067" y="2195112"/>
                </a:lnTo>
                <a:lnTo>
                  <a:pt x="2174104" y="2210204"/>
                </a:lnTo>
                <a:lnTo>
                  <a:pt x="2183708" y="2222004"/>
                </a:lnTo>
                <a:lnTo>
                  <a:pt x="2191117" y="2229961"/>
                </a:lnTo>
                <a:lnTo>
                  <a:pt x="2205660" y="2243956"/>
                </a:lnTo>
                <a:lnTo>
                  <a:pt x="2230905" y="2259048"/>
                </a:lnTo>
                <a:lnTo>
                  <a:pt x="2244350" y="2266457"/>
                </a:lnTo>
                <a:lnTo>
                  <a:pt x="2261363" y="2269749"/>
                </a:lnTo>
                <a:lnTo>
                  <a:pt x="2280297" y="2272219"/>
                </a:lnTo>
                <a:lnTo>
                  <a:pt x="2300054" y="2269201"/>
                </a:lnTo>
                <a:lnTo>
                  <a:pt x="2318439" y="2263713"/>
                </a:lnTo>
                <a:lnTo>
                  <a:pt x="2331062" y="2256853"/>
                </a:lnTo>
                <a:lnTo>
                  <a:pt x="2341489" y="2246151"/>
                </a:lnTo>
                <a:lnTo>
                  <a:pt x="2350544" y="2234900"/>
                </a:lnTo>
                <a:lnTo>
                  <a:pt x="2357404" y="2225571"/>
                </a:lnTo>
                <a:lnTo>
                  <a:pt x="2364539" y="2210204"/>
                </a:lnTo>
                <a:lnTo>
                  <a:pt x="2374692" y="2183862"/>
                </a:lnTo>
                <a:lnTo>
                  <a:pt x="2378807" y="2158068"/>
                </a:lnTo>
                <a:lnTo>
                  <a:pt x="2375789" y="2144073"/>
                </a:lnTo>
                <a:lnTo>
                  <a:pt x="2374143" y="2129256"/>
                </a:lnTo>
                <a:lnTo>
                  <a:pt x="2368106" y="2120475"/>
                </a:lnTo>
                <a:lnTo>
                  <a:pt x="2364539" y="2111420"/>
                </a:lnTo>
                <a:lnTo>
                  <a:pt x="2360148" y="2100169"/>
                </a:lnTo>
                <a:lnTo>
                  <a:pt x="2357953" y="2088919"/>
                </a:lnTo>
                <a:lnTo>
                  <a:pt x="2350544" y="2082059"/>
                </a:lnTo>
                <a:lnTo>
                  <a:pt x="2345056" y="2071357"/>
                </a:lnTo>
                <a:lnTo>
                  <a:pt x="2333806" y="2065320"/>
                </a:lnTo>
                <a:lnTo>
                  <a:pt x="2322006" y="2057911"/>
                </a:lnTo>
                <a:lnTo>
                  <a:pt x="2312951" y="2057911"/>
                </a:lnTo>
                <a:lnTo>
                  <a:pt x="2306640" y="2062027"/>
                </a:lnTo>
                <a:lnTo>
                  <a:pt x="2303347" y="2071357"/>
                </a:lnTo>
                <a:lnTo>
                  <a:pt x="2301700" y="2082059"/>
                </a:lnTo>
                <a:lnTo>
                  <a:pt x="2311305" y="2094955"/>
                </a:lnTo>
                <a:lnTo>
                  <a:pt x="2316793" y="2106206"/>
                </a:lnTo>
                <a:lnTo>
                  <a:pt x="2324202" y="2111420"/>
                </a:lnTo>
                <a:lnTo>
                  <a:pt x="2329690" y="2121572"/>
                </a:lnTo>
                <a:lnTo>
                  <a:pt x="2331062" y="2136116"/>
                </a:lnTo>
                <a:lnTo>
                  <a:pt x="2333257" y="2145720"/>
                </a:lnTo>
                <a:lnTo>
                  <a:pt x="2329690" y="2155324"/>
                </a:lnTo>
                <a:lnTo>
                  <a:pt x="2328043" y="2166574"/>
                </a:lnTo>
                <a:lnTo>
                  <a:pt x="2324202" y="2177002"/>
                </a:lnTo>
                <a:lnTo>
                  <a:pt x="2324750" y="2192917"/>
                </a:lnTo>
                <a:lnTo>
                  <a:pt x="2318439" y="2196759"/>
                </a:lnTo>
                <a:lnTo>
                  <a:pt x="2317890" y="2216515"/>
                </a:lnTo>
                <a:lnTo>
                  <a:pt x="2309109" y="2223650"/>
                </a:lnTo>
                <a:lnTo>
                  <a:pt x="2294841" y="2228315"/>
                </a:lnTo>
                <a:lnTo>
                  <a:pt x="2280297" y="2232156"/>
                </a:lnTo>
                <a:lnTo>
                  <a:pt x="2267949" y="2230510"/>
                </a:lnTo>
                <a:lnTo>
                  <a:pt x="2258894" y="2228315"/>
                </a:lnTo>
                <a:lnTo>
                  <a:pt x="2255052" y="2224199"/>
                </a:lnTo>
                <a:lnTo>
                  <a:pt x="2247643" y="2222552"/>
                </a:lnTo>
                <a:lnTo>
                  <a:pt x="2237765" y="2200051"/>
                </a:lnTo>
                <a:lnTo>
                  <a:pt x="2227612" y="2188252"/>
                </a:lnTo>
                <a:lnTo>
                  <a:pt x="2225142" y="2169318"/>
                </a:lnTo>
                <a:lnTo>
                  <a:pt x="2217459" y="2149561"/>
                </a:lnTo>
                <a:lnTo>
                  <a:pt x="2221850" y="2130353"/>
                </a:lnTo>
                <a:lnTo>
                  <a:pt x="2224045" y="2109224"/>
                </a:lnTo>
                <a:lnTo>
                  <a:pt x="2232002" y="2087821"/>
                </a:lnTo>
                <a:lnTo>
                  <a:pt x="2241058" y="2075473"/>
                </a:lnTo>
                <a:lnTo>
                  <a:pt x="2249015" y="2058460"/>
                </a:lnTo>
                <a:lnTo>
                  <a:pt x="2261363" y="2041722"/>
                </a:lnTo>
                <a:lnTo>
                  <a:pt x="2280297" y="2040624"/>
                </a:lnTo>
                <a:lnTo>
                  <a:pt x="2294292" y="2034313"/>
                </a:lnTo>
                <a:lnTo>
                  <a:pt x="2304993" y="2023611"/>
                </a:lnTo>
                <a:lnTo>
                  <a:pt x="2306640" y="2013458"/>
                </a:lnTo>
                <a:lnTo>
                  <a:pt x="2303347" y="1998915"/>
                </a:lnTo>
                <a:lnTo>
                  <a:pt x="2294841" y="1989311"/>
                </a:lnTo>
                <a:lnTo>
                  <a:pt x="2284962" y="1982725"/>
                </a:lnTo>
                <a:close/>
                <a:moveTo>
                  <a:pt x="1788169" y="1960773"/>
                </a:moveTo>
                <a:lnTo>
                  <a:pt x="1783779" y="1962968"/>
                </a:lnTo>
                <a:lnTo>
                  <a:pt x="1786523" y="1966810"/>
                </a:lnTo>
                <a:lnTo>
                  <a:pt x="1790090" y="1964066"/>
                </a:lnTo>
                <a:close/>
                <a:moveTo>
                  <a:pt x="1526604" y="1942114"/>
                </a:moveTo>
                <a:lnTo>
                  <a:pt x="1514804" y="1950071"/>
                </a:lnTo>
                <a:lnTo>
                  <a:pt x="1504103" y="1956931"/>
                </a:lnTo>
                <a:lnTo>
                  <a:pt x="1501907" y="1961322"/>
                </a:lnTo>
                <a:lnTo>
                  <a:pt x="1494499" y="1968182"/>
                </a:lnTo>
                <a:lnTo>
                  <a:pt x="1487364" y="1978060"/>
                </a:lnTo>
                <a:lnTo>
                  <a:pt x="1482150" y="1988762"/>
                </a:lnTo>
                <a:lnTo>
                  <a:pt x="1471449" y="2014281"/>
                </a:lnTo>
                <a:lnTo>
                  <a:pt x="1468156" y="2028825"/>
                </a:lnTo>
                <a:lnTo>
                  <a:pt x="1464314" y="2039526"/>
                </a:lnTo>
                <a:lnTo>
                  <a:pt x="1460198" y="2055716"/>
                </a:lnTo>
                <a:lnTo>
                  <a:pt x="1459101" y="2071357"/>
                </a:lnTo>
                <a:lnTo>
                  <a:pt x="1456357" y="2077119"/>
                </a:lnTo>
                <a:lnTo>
                  <a:pt x="1456357" y="2082059"/>
                </a:lnTo>
                <a:lnTo>
                  <a:pt x="1453613" y="2094407"/>
                </a:lnTo>
                <a:lnTo>
                  <a:pt x="1452515" y="2101816"/>
                </a:lnTo>
                <a:lnTo>
                  <a:pt x="1453613" y="2110871"/>
                </a:lnTo>
                <a:lnTo>
                  <a:pt x="1453613" y="2121572"/>
                </a:lnTo>
                <a:lnTo>
                  <a:pt x="1455808" y="2132823"/>
                </a:lnTo>
                <a:lnTo>
                  <a:pt x="1458552" y="2149013"/>
                </a:lnTo>
                <a:lnTo>
                  <a:pt x="1460747" y="2169318"/>
                </a:lnTo>
                <a:lnTo>
                  <a:pt x="1465412" y="2187154"/>
                </a:lnTo>
                <a:lnTo>
                  <a:pt x="1469254" y="2205265"/>
                </a:lnTo>
                <a:lnTo>
                  <a:pt x="1476114" y="2220906"/>
                </a:lnTo>
                <a:lnTo>
                  <a:pt x="1481053" y="2238468"/>
                </a:lnTo>
                <a:lnTo>
                  <a:pt x="1486815" y="2252462"/>
                </a:lnTo>
                <a:lnTo>
                  <a:pt x="1490108" y="2259048"/>
                </a:lnTo>
                <a:lnTo>
                  <a:pt x="1492303" y="2262615"/>
                </a:lnTo>
                <a:lnTo>
                  <a:pt x="1495047" y="2264810"/>
                </a:lnTo>
                <a:lnTo>
                  <a:pt x="1499163" y="2272219"/>
                </a:lnTo>
                <a:lnTo>
                  <a:pt x="1512609" y="2281000"/>
                </a:lnTo>
                <a:lnTo>
                  <a:pt x="1519744" y="2288409"/>
                </a:lnTo>
                <a:lnTo>
                  <a:pt x="1524957" y="2291702"/>
                </a:lnTo>
                <a:lnTo>
                  <a:pt x="1539501" y="2298562"/>
                </a:lnTo>
                <a:lnTo>
                  <a:pt x="1546361" y="2301854"/>
                </a:lnTo>
                <a:lnTo>
                  <a:pt x="1552397" y="2301854"/>
                </a:lnTo>
                <a:lnTo>
                  <a:pt x="1562001" y="2305696"/>
                </a:lnTo>
                <a:lnTo>
                  <a:pt x="1568313" y="2305696"/>
                </a:lnTo>
                <a:lnTo>
                  <a:pt x="1574349" y="2308715"/>
                </a:lnTo>
                <a:lnTo>
                  <a:pt x="1585600" y="2308715"/>
                </a:lnTo>
                <a:lnTo>
                  <a:pt x="1599046" y="2304050"/>
                </a:lnTo>
                <a:lnTo>
                  <a:pt x="1613589" y="2296915"/>
                </a:lnTo>
                <a:lnTo>
                  <a:pt x="1614961" y="2293348"/>
                </a:lnTo>
                <a:lnTo>
                  <a:pt x="1619351" y="2290604"/>
                </a:lnTo>
                <a:lnTo>
                  <a:pt x="1626211" y="2288958"/>
                </a:lnTo>
                <a:lnTo>
                  <a:pt x="1628956" y="2285665"/>
                </a:lnTo>
                <a:lnTo>
                  <a:pt x="1632797" y="2276061"/>
                </a:lnTo>
                <a:lnTo>
                  <a:pt x="1640206" y="2270847"/>
                </a:lnTo>
                <a:lnTo>
                  <a:pt x="1642950" y="2265359"/>
                </a:lnTo>
                <a:lnTo>
                  <a:pt x="1646792" y="2262615"/>
                </a:lnTo>
                <a:lnTo>
                  <a:pt x="1647340" y="2257950"/>
                </a:lnTo>
                <a:lnTo>
                  <a:pt x="1653103" y="2243956"/>
                </a:lnTo>
                <a:lnTo>
                  <a:pt x="1655298" y="2233254"/>
                </a:lnTo>
                <a:lnTo>
                  <a:pt x="1659140" y="2220357"/>
                </a:lnTo>
                <a:lnTo>
                  <a:pt x="1659689" y="2209655"/>
                </a:lnTo>
                <a:lnTo>
                  <a:pt x="1662707" y="2197856"/>
                </a:lnTo>
                <a:lnTo>
                  <a:pt x="1664353" y="2191819"/>
                </a:lnTo>
                <a:lnTo>
                  <a:pt x="1662707" y="2187703"/>
                </a:lnTo>
                <a:lnTo>
                  <a:pt x="1664353" y="2176453"/>
                </a:lnTo>
                <a:lnTo>
                  <a:pt x="1667097" y="2171514"/>
                </a:lnTo>
                <a:lnTo>
                  <a:pt x="1667097" y="2166574"/>
                </a:lnTo>
                <a:lnTo>
                  <a:pt x="1667646" y="2158068"/>
                </a:lnTo>
                <a:lnTo>
                  <a:pt x="1672037" y="2150110"/>
                </a:lnTo>
                <a:lnTo>
                  <a:pt x="1672585" y="2138311"/>
                </a:lnTo>
                <a:lnTo>
                  <a:pt x="1672585" y="2121572"/>
                </a:lnTo>
                <a:lnTo>
                  <a:pt x="1670939" y="2117456"/>
                </a:lnTo>
                <a:lnTo>
                  <a:pt x="1672585" y="2107304"/>
                </a:lnTo>
                <a:lnTo>
                  <a:pt x="1670390" y="2096327"/>
                </a:lnTo>
                <a:lnTo>
                  <a:pt x="1667646" y="2086175"/>
                </a:lnTo>
                <a:lnTo>
                  <a:pt x="1664353" y="2077119"/>
                </a:lnTo>
                <a:lnTo>
                  <a:pt x="1662158" y="2066418"/>
                </a:lnTo>
                <a:lnTo>
                  <a:pt x="1659689" y="2060655"/>
                </a:lnTo>
                <a:lnTo>
                  <a:pt x="1656944" y="2057911"/>
                </a:lnTo>
                <a:lnTo>
                  <a:pt x="1651456" y="2047210"/>
                </a:lnTo>
                <a:lnTo>
                  <a:pt x="1642401" y="2035410"/>
                </a:lnTo>
                <a:lnTo>
                  <a:pt x="1640206" y="2031569"/>
                </a:lnTo>
                <a:lnTo>
                  <a:pt x="1634444" y="2024709"/>
                </a:lnTo>
                <a:lnTo>
                  <a:pt x="1626211" y="2017574"/>
                </a:lnTo>
                <a:lnTo>
                  <a:pt x="1619351" y="2006324"/>
                </a:lnTo>
                <a:lnTo>
                  <a:pt x="1613589" y="1992878"/>
                </a:lnTo>
                <a:lnTo>
                  <a:pt x="1610845" y="1987116"/>
                </a:lnTo>
                <a:lnTo>
                  <a:pt x="1608650" y="1986018"/>
                </a:lnTo>
                <a:lnTo>
                  <a:pt x="1606455" y="1986018"/>
                </a:lnTo>
                <a:lnTo>
                  <a:pt x="1603710" y="1988213"/>
                </a:lnTo>
                <a:lnTo>
                  <a:pt x="1603162" y="1992878"/>
                </a:lnTo>
                <a:lnTo>
                  <a:pt x="1603162" y="2001659"/>
                </a:lnTo>
                <a:lnTo>
                  <a:pt x="1605357" y="2010714"/>
                </a:lnTo>
                <a:lnTo>
                  <a:pt x="1609199" y="2019769"/>
                </a:lnTo>
                <a:lnTo>
                  <a:pt x="1614961" y="2028825"/>
                </a:lnTo>
                <a:lnTo>
                  <a:pt x="1623742" y="2037057"/>
                </a:lnTo>
                <a:lnTo>
                  <a:pt x="1624839" y="2041722"/>
                </a:lnTo>
                <a:lnTo>
                  <a:pt x="1628956" y="2044466"/>
                </a:lnTo>
                <a:lnTo>
                  <a:pt x="1633895" y="2054618"/>
                </a:lnTo>
                <a:lnTo>
                  <a:pt x="1638011" y="2065320"/>
                </a:lnTo>
                <a:lnTo>
                  <a:pt x="1644596" y="2076571"/>
                </a:lnTo>
                <a:lnTo>
                  <a:pt x="1644596" y="2081510"/>
                </a:lnTo>
                <a:lnTo>
                  <a:pt x="1646792" y="2090016"/>
                </a:lnTo>
                <a:lnTo>
                  <a:pt x="1652554" y="2119926"/>
                </a:lnTo>
                <a:lnTo>
                  <a:pt x="1652554" y="2135567"/>
                </a:lnTo>
                <a:lnTo>
                  <a:pt x="1650359" y="2150659"/>
                </a:lnTo>
                <a:lnTo>
                  <a:pt x="1646792" y="2161361"/>
                </a:lnTo>
                <a:lnTo>
                  <a:pt x="1648438" y="2173709"/>
                </a:lnTo>
                <a:lnTo>
                  <a:pt x="1650359" y="2184959"/>
                </a:lnTo>
                <a:lnTo>
                  <a:pt x="1650359" y="2203070"/>
                </a:lnTo>
                <a:lnTo>
                  <a:pt x="1647340" y="2218162"/>
                </a:lnTo>
                <a:lnTo>
                  <a:pt x="1645145" y="2223101"/>
                </a:lnTo>
                <a:lnTo>
                  <a:pt x="1645694" y="2229412"/>
                </a:lnTo>
                <a:lnTo>
                  <a:pt x="1642950" y="2231608"/>
                </a:lnTo>
                <a:lnTo>
                  <a:pt x="1641852" y="2241212"/>
                </a:lnTo>
                <a:lnTo>
                  <a:pt x="1636639" y="2255206"/>
                </a:lnTo>
                <a:lnTo>
                  <a:pt x="1629504" y="2262615"/>
                </a:lnTo>
                <a:lnTo>
                  <a:pt x="1628956" y="2267005"/>
                </a:lnTo>
                <a:lnTo>
                  <a:pt x="1617156" y="2275512"/>
                </a:lnTo>
                <a:lnTo>
                  <a:pt x="1606455" y="2284018"/>
                </a:lnTo>
                <a:lnTo>
                  <a:pt x="1596302" y="2286214"/>
                </a:lnTo>
                <a:lnTo>
                  <a:pt x="1583405" y="2290055"/>
                </a:lnTo>
                <a:lnTo>
                  <a:pt x="1569410" y="2286214"/>
                </a:lnTo>
                <a:lnTo>
                  <a:pt x="1564197" y="2285116"/>
                </a:lnTo>
                <a:lnTo>
                  <a:pt x="1557062" y="2284018"/>
                </a:lnTo>
                <a:lnTo>
                  <a:pt x="1545812" y="2279902"/>
                </a:lnTo>
                <a:lnTo>
                  <a:pt x="1536756" y="2275512"/>
                </a:lnTo>
                <a:lnTo>
                  <a:pt x="1528250" y="2269201"/>
                </a:lnTo>
                <a:lnTo>
                  <a:pt x="1519744" y="2262066"/>
                </a:lnTo>
                <a:lnTo>
                  <a:pt x="1512060" y="2251365"/>
                </a:lnTo>
                <a:lnTo>
                  <a:pt x="1505749" y="2241760"/>
                </a:lnTo>
                <a:lnTo>
                  <a:pt x="1501907" y="2229412"/>
                </a:lnTo>
                <a:lnTo>
                  <a:pt x="1499163" y="2218711"/>
                </a:lnTo>
                <a:lnTo>
                  <a:pt x="1497517" y="2213223"/>
                </a:lnTo>
                <a:lnTo>
                  <a:pt x="1494499" y="2203070"/>
                </a:lnTo>
                <a:lnTo>
                  <a:pt x="1490108" y="2187703"/>
                </a:lnTo>
                <a:lnTo>
                  <a:pt x="1486815" y="2170965"/>
                </a:lnTo>
                <a:lnTo>
                  <a:pt x="1484894" y="2153952"/>
                </a:lnTo>
                <a:lnTo>
                  <a:pt x="1484346" y="2134469"/>
                </a:lnTo>
                <a:lnTo>
                  <a:pt x="1486266" y="2123219"/>
                </a:lnTo>
                <a:lnTo>
                  <a:pt x="1486266" y="2109224"/>
                </a:lnTo>
                <a:lnTo>
                  <a:pt x="1487364" y="2096876"/>
                </a:lnTo>
                <a:lnTo>
                  <a:pt x="1492303" y="2090016"/>
                </a:lnTo>
                <a:lnTo>
                  <a:pt x="1499163" y="2078217"/>
                </a:lnTo>
                <a:lnTo>
                  <a:pt x="1504103" y="2064222"/>
                </a:lnTo>
                <a:lnTo>
                  <a:pt x="1513707" y="2045563"/>
                </a:lnTo>
                <a:lnTo>
                  <a:pt x="1519744" y="2034861"/>
                </a:lnTo>
                <a:lnTo>
                  <a:pt x="1526604" y="2024709"/>
                </a:lnTo>
                <a:lnTo>
                  <a:pt x="1528799" y="2021965"/>
                </a:lnTo>
                <a:lnTo>
                  <a:pt x="1530994" y="2017574"/>
                </a:lnTo>
                <a:lnTo>
                  <a:pt x="1534561" y="2015928"/>
                </a:lnTo>
                <a:lnTo>
                  <a:pt x="1537854" y="2011263"/>
                </a:lnTo>
                <a:lnTo>
                  <a:pt x="1548556" y="2001110"/>
                </a:lnTo>
                <a:lnTo>
                  <a:pt x="1559806" y="1989860"/>
                </a:lnTo>
                <a:lnTo>
                  <a:pt x="1570508" y="1982176"/>
                </a:lnTo>
                <a:lnTo>
                  <a:pt x="1574898" y="1979981"/>
                </a:lnTo>
                <a:lnTo>
                  <a:pt x="1577094" y="1975316"/>
                </a:lnTo>
                <a:lnTo>
                  <a:pt x="1578191" y="1970377"/>
                </a:lnTo>
                <a:lnTo>
                  <a:pt x="1577642" y="1967633"/>
                </a:lnTo>
                <a:lnTo>
                  <a:pt x="1573252" y="1960224"/>
                </a:lnTo>
                <a:lnTo>
                  <a:pt x="1571606" y="1957480"/>
                </a:lnTo>
                <a:lnTo>
                  <a:pt x="1566392" y="1953364"/>
                </a:lnTo>
                <a:lnTo>
                  <a:pt x="1560355" y="1950071"/>
                </a:lnTo>
                <a:lnTo>
                  <a:pt x="1551849" y="1944034"/>
                </a:lnTo>
                <a:lnTo>
                  <a:pt x="1536208" y="1943211"/>
                </a:lnTo>
                <a:close/>
                <a:moveTo>
                  <a:pt x="2488629" y="1935528"/>
                </a:moveTo>
                <a:lnTo>
                  <a:pt x="2480671" y="1937723"/>
                </a:lnTo>
                <a:lnTo>
                  <a:pt x="2473537" y="1938272"/>
                </a:lnTo>
                <a:lnTo>
                  <a:pt x="2465030" y="1940467"/>
                </a:lnTo>
                <a:lnTo>
                  <a:pt x="2457621" y="1944583"/>
                </a:lnTo>
                <a:lnTo>
                  <a:pt x="2452133" y="1948425"/>
                </a:lnTo>
                <a:lnTo>
                  <a:pt x="2446920" y="1955011"/>
                </a:lnTo>
                <a:lnTo>
                  <a:pt x="2445822" y="1962968"/>
                </a:lnTo>
                <a:lnTo>
                  <a:pt x="2444176" y="1969279"/>
                </a:lnTo>
                <a:lnTo>
                  <a:pt x="2440883" y="1976414"/>
                </a:lnTo>
                <a:lnTo>
                  <a:pt x="2437041" y="1983823"/>
                </a:lnTo>
                <a:lnTo>
                  <a:pt x="2433474" y="1992329"/>
                </a:lnTo>
                <a:lnTo>
                  <a:pt x="2428535" y="2007421"/>
                </a:lnTo>
                <a:lnTo>
                  <a:pt x="2427986" y="2017574"/>
                </a:lnTo>
                <a:lnTo>
                  <a:pt x="2425242" y="2033215"/>
                </a:lnTo>
                <a:lnTo>
                  <a:pt x="2425791" y="2041722"/>
                </a:lnTo>
                <a:lnTo>
                  <a:pt x="2425791" y="2049679"/>
                </a:lnTo>
                <a:lnTo>
                  <a:pt x="2428535" y="2064771"/>
                </a:lnTo>
                <a:lnTo>
                  <a:pt x="2427986" y="2071357"/>
                </a:lnTo>
                <a:lnTo>
                  <a:pt x="2428535" y="2078217"/>
                </a:lnTo>
                <a:lnTo>
                  <a:pt x="2431279" y="2088370"/>
                </a:lnTo>
                <a:lnTo>
                  <a:pt x="2432925" y="2099072"/>
                </a:lnTo>
                <a:lnTo>
                  <a:pt x="2434023" y="2108676"/>
                </a:lnTo>
                <a:lnTo>
                  <a:pt x="2434023" y="2113066"/>
                </a:lnTo>
                <a:lnTo>
                  <a:pt x="2431827" y="2116359"/>
                </a:lnTo>
                <a:lnTo>
                  <a:pt x="2425242" y="2120475"/>
                </a:lnTo>
                <a:lnTo>
                  <a:pt x="2418382" y="2119103"/>
                </a:lnTo>
                <a:lnTo>
                  <a:pt x="2412071" y="2119103"/>
                </a:lnTo>
                <a:lnTo>
                  <a:pt x="2397527" y="2121572"/>
                </a:lnTo>
                <a:lnTo>
                  <a:pt x="2391490" y="2125963"/>
                </a:lnTo>
                <a:lnTo>
                  <a:pt x="2386826" y="2132274"/>
                </a:lnTo>
                <a:lnTo>
                  <a:pt x="2386277" y="2138311"/>
                </a:lnTo>
                <a:lnTo>
                  <a:pt x="2386826" y="2142153"/>
                </a:lnTo>
                <a:lnTo>
                  <a:pt x="2389844" y="2147366"/>
                </a:lnTo>
                <a:lnTo>
                  <a:pt x="2399174" y="2156970"/>
                </a:lnTo>
                <a:lnTo>
                  <a:pt x="2406034" y="2159165"/>
                </a:lnTo>
                <a:lnTo>
                  <a:pt x="2415089" y="2159714"/>
                </a:lnTo>
                <a:lnTo>
                  <a:pt x="2420577" y="2158068"/>
                </a:lnTo>
                <a:lnTo>
                  <a:pt x="2427986" y="2156970"/>
                </a:lnTo>
                <a:lnTo>
                  <a:pt x="2435944" y="2154775"/>
                </a:lnTo>
                <a:lnTo>
                  <a:pt x="2440883" y="2157519"/>
                </a:lnTo>
                <a:lnTo>
                  <a:pt x="2441432" y="2254109"/>
                </a:lnTo>
                <a:lnTo>
                  <a:pt x="2440883" y="2264261"/>
                </a:lnTo>
                <a:lnTo>
                  <a:pt x="2439785" y="2273317"/>
                </a:lnTo>
                <a:lnTo>
                  <a:pt x="2439785" y="2282098"/>
                </a:lnTo>
                <a:lnTo>
                  <a:pt x="2435944" y="2296915"/>
                </a:lnTo>
                <a:lnTo>
                  <a:pt x="2432925" y="2307068"/>
                </a:lnTo>
                <a:lnTo>
                  <a:pt x="2431279" y="2318044"/>
                </a:lnTo>
                <a:lnTo>
                  <a:pt x="2428535" y="2326551"/>
                </a:lnTo>
                <a:lnTo>
                  <a:pt x="2429083" y="2336155"/>
                </a:lnTo>
                <a:lnTo>
                  <a:pt x="2428535" y="2344112"/>
                </a:lnTo>
                <a:lnTo>
                  <a:pt x="2427986" y="2356460"/>
                </a:lnTo>
                <a:lnTo>
                  <a:pt x="2425791" y="2374845"/>
                </a:lnTo>
                <a:lnTo>
                  <a:pt x="2425791" y="2384998"/>
                </a:lnTo>
                <a:lnTo>
                  <a:pt x="2429083" y="2390212"/>
                </a:lnTo>
                <a:lnTo>
                  <a:pt x="2434023" y="2388291"/>
                </a:lnTo>
                <a:lnTo>
                  <a:pt x="2438139" y="2382803"/>
                </a:lnTo>
                <a:lnTo>
                  <a:pt x="2436492" y="2374845"/>
                </a:lnTo>
                <a:lnTo>
                  <a:pt x="2437041" y="2364693"/>
                </a:lnTo>
                <a:lnTo>
                  <a:pt x="2437041" y="2355363"/>
                </a:lnTo>
                <a:lnTo>
                  <a:pt x="2438139" y="2346856"/>
                </a:lnTo>
                <a:lnTo>
                  <a:pt x="2438139" y="2338350"/>
                </a:lnTo>
                <a:lnTo>
                  <a:pt x="2439785" y="2327648"/>
                </a:lnTo>
                <a:lnTo>
                  <a:pt x="2443627" y="2315849"/>
                </a:lnTo>
                <a:lnTo>
                  <a:pt x="2445822" y="2305147"/>
                </a:lnTo>
                <a:lnTo>
                  <a:pt x="2451036" y="2293897"/>
                </a:lnTo>
                <a:lnTo>
                  <a:pt x="2452682" y="2279902"/>
                </a:lnTo>
                <a:lnTo>
                  <a:pt x="2453780" y="2269201"/>
                </a:lnTo>
                <a:lnTo>
                  <a:pt x="2454328" y="2258499"/>
                </a:lnTo>
                <a:lnTo>
                  <a:pt x="2454328" y="2250267"/>
                </a:lnTo>
                <a:lnTo>
                  <a:pt x="2456524" y="2241212"/>
                </a:lnTo>
                <a:lnTo>
                  <a:pt x="2457072" y="2231608"/>
                </a:lnTo>
                <a:lnTo>
                  <a:pt x="2457072" y="2209655"/>
                </a:lnTo>
                <a:lnTo>
                  <a:pt x="2457621" y="2201149"/>
                </a:lnTo>
                <a:lnTo>
                  <a:pt x="2457072" y="2192917"/>
                </a:lnTo>
                <a:lnTo>
                  <a:pt x="2457621" y="2178374"/>
                </a:lnTo>
                <a:lnTo>
                  <a:pt x="2457621" y="2157519"/>
                </a:lnTo>
                <a:lnTo>
                  <a:pt x="2459542" y="2153952"/>
                </a:lnTo>
                <a:lnTo>
                  <a:pt x="2470518" y="2146817"/>
                </a:lnTo>
                <a:lnTo>
                  <a:pt x="2477927" y="2146269"/>
                </a:lnTo>
                <a:lnTo>
                  <a:pt x="2492470" y="2141604"/>
                </a:lnTo>
                <a:lnTo>
                  <a:pt x="2500977" y="2141604"/>
                </a:lnTo>
                <a:lnTo>
                  <a:pt x="2501044" y="2141583"/>
                </a:lnTo>
                <a:lnTo>
                  <a:pt x="2501126" y="2142153"/>
                </a:lnTo>
                <a:lnTo>
                  <a:pt x="2504144" y="2147366"/>
                </a:lnTo>
                <a:lnTo>
                  <a:pt x="2513474" y="2156970"/>
                </a:lnTo>
                <a:lnTo>
                  <a:pt x="2520334" y="2159165"/>
                </a:lnTo>
                <a:lnTo>
                  <a:pt x="2529389" y="2159714"/>
                </a:lnTo>
                <a:lnTo>
                  <a:pt x="2534877" y="2158068"/>
                </a:lnTo>
                <a:lnTo>
                  <a:pt x="2542286" y="2156970"/>
                </a:lnTo>
                <a:lnTo>
                  <a:pt x="2550244" y="2154775"/>
                </a:lnTo>
                <a:lnTo>
                  <a:pt x="2555183" y="2157519"/>
                </a:lnTo>
                <a:lnTo>
                  <a:pt x="2555732" y="2254109"/>
                </a:lnTo>
                <a:lnTo>
                  <a:pt x="2555183" y="2264261"/>
                </a:lnTo>
                <a:lnTo>
                  <a:pt x="2554085" y="2273317"/>
                </a:lnTo>
                <a:lnTo>
                  <a:pt x="2554085" y="2282098"/>
                </a:lnTo>
                <a:lnTo>
                  <a:pt x="2550244" y="2296915"/>
                </a:lnTo>
                <a:lnTo>
                  <a:pt x="2547225" y="2307068"/>
                </a:lnTo>
                <a:lnTo>
                  <a:pt x="2545579" y="2318044"/>
                </a:lnTo>
                <a:lnTo>
                  <a:pt x="2542835" y="2326551"/>
                </a:lnTo>
                <a:lnTo>
                  <a:pt x="2543383" y="2336155"/>
                </a:lnTo>
                <a:lnTo>
                  <a:pt x="2542835" y="2344112"/>
                </a:lnTo>
                <a:lnTo>
                  <a:pt x="2542286" y="2356460"/>
                </a:lnTo>
                <a:lnTo>
                  <a:pt x="2540091" y="2374845"/>
                </a:lnTo>
                <a:lnTo>
                  <a:pt x="2540091" y="2384998"/>
                </a:lnTo>
                <a:lnTo>
                  <a:pt x="2543383" y="2390212"/>
                </a:lnTo>
                <a:lnTo>
                  <a:pt x="2548323" y="2388291"/>
                </a:lnTo>
                <a:lnTo>
                  <a:pt x="2552439" y="2382803"/>
                </a:lnTo>
                <a:lnTo>
                  <a:pt x="2550792" y="2374845"/>
                </a:lnTo>
                <a:lnTo>
                  <a:pt x="2551341" y="2364693"/>
                </a:lnTo>
                <a:lnTo>
                  <a:pt x="2551341" y="2355363"/>
                </a:lnTo>
                <a:lnTo>
                  <a:pt x="2552439" y="2346856"/>
                </a:lnTo>
                <a:lnTo>
                  <a:pt x="2552439" y="2338350"/>
                </a:lnTo>
                <a:lnTo>
                  <a:pt x="2554085" y="2327648"/>
                </a:lnTo>
                <a:lnTo>
                  <a:pt x="2557927" y="2315849"/>
                </a:lnTo>
                <a:lnTo>
                  <a:pt x="2560122" y="2305147"/>
                </a:lnTo>
                <a:lnTo>
                  <a:pt x="2565336" y="2293897"/>
                </a:lnTo>
                <a:lnTo>
                  <a:pt x="2566982" y="2279902"/>
                </a:lnTo>
                <a:lnTo>
                  <a:pt x="2568080" y="2269201"/>
                </a:lnTo>
                <a:lnTo>
                  <a:pt x="2568628" y="2258499"/>
                </a:lnTo>
                <a:lnTo>
                  <a:pt x="2568628" y="2250267"/>
                </a:lnTo>
                <a:lnTo>
                  <a:pt x="2570824" y="2241212"/>
                </a:lnTo>
                <a:lnTo>
                  <a:pt x="2571372" y="2231608"/>
                </a:lnTo>
                <a:lnTo>
                  <a:pt x="2571372" y="2209655"/>
                </a:lnTo>
                <a:lnTo>
                  <a:pt x="2571921" y="2201149"/>
                </a:lnTo>
                <a:lnTo>
                  <a:pt x="2571372" y="2192917"/>
                </a:lnTo>
                <a:lnTo>
                  <a:pt x="2571921" y="2178374"/>
                </a:lnTo>
                <a:lnTo>
                  <a:pt x="2571921" y="2157519"/>
                </a:lnTo>
                <a:lnTo>
                  <a:pt x="2573842" y="2153952"/>
                </a:lnTo>
                <a:lnTo>
                  <a:pt x="2584818" y="2146817"/>
                </a:lnTo>
                <a:lnTo>
                  <a:pt x="2592227" y="2146269"/>
                </a:lnTo>
                <a:lnTo>
                  <a:pt x="2606770" y="2141604"/>
                </a:lnTo>
                <a:lnTo>
                  <a:pt x="2615277" y="2141604"/>
                </a:lnTo>
                <a:lnTo>
                  <a:pt x="2638875" y="2134469"/>
                </a:lnTo>
                <a:lnTo>
                  <a:pt x="2642168" y="2132274"/>
                </a:lnTo>
                <a:lnTo>
                  <a:pt x="2636680" y="2128707"/>
                </a:lnTo>
                <a:lnTo>
                  <a:pt x="2632838" y="2125963"/>
                </a:lnTo>
                <a:lnTo>
                  <a:pt x="2622686" y="2121572"/>
                </a:lnTo>
                <a:lnTo>
                  <a:pt x="2613082" y="2121572"/>
                </a:lnTo>
                <a:lnTo>
                  <a:pt x="2604575" y="2120475"/>
                </a:lnTo>
                <a:lnTo>
                  <a:pt x="2597989" y="2121572"/>
                </a:lnTo>
                <a:lnTo>
                  <a:pt x="2593873" y="2119103"/>
                </a:lnTo>
                <a:lnTo>
                  <a:pt x="2582074" y="2118554"/>
                </a:lnTo>
                <a:lnTo>
                  <a:pt x="2576037" y="2115810"/>
                </a:lnTo>
                <a:lnTo>
                  <a:pt x="2571372" y="2111420"/>
                </a:lnTo>
                <a:lnTo>
                  <a:pt x="2570824" y="2106755"/>
                </a:lnTo>
                <a:lnTo>
                  <a:pt x="2569726" y="2099072"/>
                </a:lnTo>
                <a:lnTo>
                  <a:pt x="2569726" y="2078217"/>
                </a:lnTo>
                <a:lnTo>
                  <a:pt x="2568628" y="2068064"/>
                </a:lnTo>
                <a:lnTo>
                  <a:pt x="2571372" y="2058460"/>
                </a:lnTo>
                <a:lnTo>
                  <a:pt x="2571921" y="2045563"/>
                </a:lnTo>
                <a:lnTo>
                  <a:pt x="2573842" y="2034313"/>
                </a:lnTo>
                <a:lnTo>
                  <a:pt x="2576586" y="2023611"/>
                </a:lnTo>
                <a:lnTo>
                  <a:pt x="2579330" y="2013458"/>
                </a:lnTo>
                <a:lnTo>
                  <a:pt x="2583721" y="2005226"/>
                </a:lnTo>
                <a:lnTo>
                  <a:pt x="2584818" y="1997817"/>
                </a:lnTo>
                <a:lnTo>
                  <a:pt x="2590032" y="1991232"/>
                </a:lnTo>
                <a:lnTo>
                  <a:pt x="2597989" y="1984920"/>
                </a:lnTo>
                <a:lnTo>
                  <a:pt x="2605124" y="1981079"/>
                </a:lnTo>
                <a:lnTo>
                  <a:pt x="2611984" y="1978609"/>
                </a:lnTo>
                <a:lnTo>
                  <a:pt x="2620490" y="1978060"/>
                </a:lnTo>
                <a:lnTo>
                  <a:pt x="2631466" y="1978060"/>
                </a:lnTo>
                <a:lnTo>
                  <a:pt x="2642168" y="1972023"/>
                </a:lnTo>
                <a:lnTo>
                  <a:pt x="2644638" y="1966810"/>
                </a:lnTo>
                <a:lnTo>
                  <a:pt x="2644089" y="1961322"/>
                </a:lnTo>
                <a:lnTo>
                  <a:pt x="2639424" y="1955834"/>
                </a:lnTo>
                <a:lnTo>
                  <a:pt x="2627625" y="1943211"/>
                </a:lnTo>
                <a:lnTo>
                  <a:pt x="2621588" y="1940467"/>
                </a:lnTo>
                <a:lnTo>
                  <a:pt x="2613082" y="1937723"/>
                </a:lnTo>
                <a:lnTo>
                  <a:pt x="2602929" y="1935528"/>
                </a:lnTo>
                <a:lnTo>
                  <a:pt x="2594971" y="1937723"/>
                </a:lnTo>
                <a:lnTo>
                  <a:pt x="2587837" y="1938272"/>
                </a:lnTo>
                <a:lnTo>
                  <a:pt x="2579330" y="1940467"/>
                </a:lnTo>
                <a:lnTo>
                  <a:pt x="2571921" y="1944583"/>
                </a:lnTo>
                <a:lnTo>
                  <a:pt x="2566433" y="1948425"/>
                </a:lnTo>
                <a:lnTo>
                  <a:pt x="2561220" y="1955011"/>
                </a:lnTo>
                <a:lnTo>
                  <a:pt x="2560122" y="1962968"/>
                </a:lnTo>
                <a:lnTo>
                  <a:pt x="2558476" y="1969279"/>
                </a:lnTo>
                <a:lnTo>
                  <a:pt x="2555183" y="1976414"/>
                </a:lnTo>
                <a:lnTo>
                  <a:pt x="2551341" y="1983823"/>
                </a:lnTo>
                <a:lnTo>
                  <a:pt x="2547774" y="1992329"/>
                </a:lnTo>
                <a:lnTo>
                  <a:pt x="2542835" y="2007421"/>
                </a:lnTo>
                <a:lnTo>
                  <a:pt x="2542286" y="2017574"/>
                </a:lnTo>
                <a:lnTo>
                  <a:pt x="2539542" y="2033215"/>
                </a:lnTo>
                <a:lnTo>
                  <a:pt x="2540091" y="2041722"/>
                </a:lnTo>
                <a:lnTo>
                  <a:pt x="2540091" y="2049679"/>
                </a:lnTo>
                <a:lnTo>
                  <a:pt x="2542835" y="2064771"/>
                </a:lnTo>
                <a:lnTo>
                  <a:pt x="2542286" y="2071357"/>
                </a:lnTo>
                <a:lnTo>
                  <a:pt x="2542835" y="2078217"/>
                </a:lnTo>
                <a:lnTo>
                  <a:pt x="2545579" y="2088370"/>
                </a:lnTo>
                <a:lnTo>
                  <a:pt x="2547225" y="2099072"/>
                </a:lnTo>
                <a:lnTo>
                  <a:pt x="2548323" y="2108676"/>
                </a:lnTo>
                <a:lnTo>
                  <a:pt x="2548323" y="2113066"/>
                </a:lnTo>
                <a:lnTo>
                  <a:pt x="2546127" y="2116359"/>
                </a:lnTo>
                <a:lnTo>
                  <a:pt x="2539542" y="2120475"/>
                </a:lnTo>
                <a:lnTo>
                  <a:pt x="2532682" y="2119103"/>
                </a:lnTo>
                <a:lnTo>
                  <a:pt x="2526371" y="2119103"/>
                </a:lnTo>
                <a:lnTo>
                  <a:pt x="2511827" y="2121572"/>
                </a:lnTo>
                <a:lnTo>
                  <a:pt x="2510544" y="2122506"/>
                </a:lnTo>
                <a:lnTo>
                  <a:pt x="2508386" y="2121572"/>
                </a:lnTo>
                <a:lnTo>
                  <a:pt x="2498782" y="2121572"/>
                </a:lnTo>
                <a:lnTo>
                  <a:pt x="2490275" y="2120475"/>
                </a:lnTo>
                <a:lnTo>
                  <a:pt x="2483689" y="2121572"/>
                </a:lnTo>
                <a:lnTo>
                  <a:pt x="2479573" y="2119103"/>
                </a:lnTo>
                <a:lnTo>
                  <a:pt x="2467774" y="2118554"/>
                </a:lnTo>
                <a:lnTo>
                  <a:pt x="2461737" y="2115810"/>
                </a:lnTo>
                <a:lnTo>
                  <a:pt x="2457072" y="2111420"/>
                </a:lnTo>
                <a:lnTo>
                  <a:pt x="2456524" y="2106755"/>
                </a:lnTo>
                <a:lnTo>
                  <a:pt x="2455426" y="2099072"/>
                </a:lnTo>
                <a:lnTo>
                  <a:pt x="2455426" y="2078217"/>
                </a:lnTo>
                <a:lnTo>
                  <a:pt x="2454328" y="2068064"/>
                </a:lnTo>
                <a:lnTo>
                  <a:pt x="2457072" y="2058460"/>
                </a:lnTo>
                <a:lnTo>
                  <a:pt x="2457621" y="2045563"/>
                </a:lnTo>
                <a:lnTo>
                  <a:pt x="2459542" y="2034313"/>
                </a:lnTo>
                <a:lnTo>
                  <a:pt x="2462286" y="2023611"/>
                </a:lnTo>
                <a:lnTo>
                  <a:pt x="2465030" y="2013458"/>
                </a:lnTo>
                <a:lnTo>
                  <a:pt x="2469421" y="2005226"/>
                </a:lnTo>
                <a:lnTo>
                  <a:pt x="2470518" y="1997817"/>
                </a:lnTo>
                <a:lnTo>
                  <a:pt x="2475732" y="1991232"/>
                </a:lnTo>
                <a:lnTo>
                  <a:pt x="2483689" y="1984920"/>
                </a:lnTo>
                <a:lnTo>
                  <a:pt x="2490824" y="1981079"/>
                </a:lnTo>
                <a:lnTo>
                  <a:pt x="2497684" y="1978609"/>
                </a:lnTo>
                <a:lnTo>
                  <a:pt x="2506190" y="1978060"/>
                </a:lnTo>
                <a:lnTo>
                  <a:pt x="2517166" y="1978060"/>
                </a:lnTo>
                <a:lnTo>
                  <a:pt x="2527868" y="1972023"/>
                </a:lnTo>
                <a:lnTo>
                  <a:pt x="2530338" y="1966810"/>
                </a:lnTo>
                <a:lnTo>
                  <a:pt x="2529789" y="1961322"/>
                </a:lnTo>
                <a:lnTo>
                  <a:pt x="2525124" y="1955834"/>
                </a:lnTo>
                <a:lnTo>
                  <a:pt x="2513325" y="1943211"/>
                </a:lnTo>
                <a:lnTo>
                  <a:pt x="2507288" y="1940467"/>
                </a:lnTo>
                <a:lnTo>
                  <a:pt x="2498782" y="1937723"/>
                </a:lnTo>
                <a:close/>
                <a:moveTo>
                  <a:pt x="1365939" y="1933882"/>
                </a:moveTo>
                <a:lnTo>
                  <a:pt x="1353591" y="1934430"/>
                </a:lnTo>
                <a:lnTo>
                  <a:pt x="1338499" y="1936077"/>
                </a:lnTo>
                <a:lnTo>
                  <a:pt x="1315449" y="1936077"/>
                </a:lnTo>
                <a:lnTo>
                  <a:pt x="1309961" y="1936626"/>
                </a:lnTo>
                <a:lnTo>
                  <a:pt x="1299808" y="1936626"/>
                </a:lnTo>
                <a:lnTo>
                  <a:pt x="1289107" y="1934430"/>
                </a:lnTo>
                <a:lnTo>
                  <a:pt x="1280600" y="1934430"/>
                </a:lnTo>
                <a:lnTo>
                  <a:pt x="1264959" y="1936077"/>
                </a:lnTo>
                <a:lnTo>
                  <a:pt x="1249867" y="1938821"/>
                </a:lnTo>
                <a:lnTo>
                  <a:pt x="1237244" y="1936626"/>
                </a:lnTo>
                <a:lnTo>
                  <a:pt x="1223250" y="1938272"/>
                </a:lnTo>
                <a:lnTo>
                  <a:pt x="1215567" y="1938821"/>
                </a:lnTo>
                <a:lnTo>
                  <a:pt x="1210353" y="1940467"/>
                </a:lnTo>
                <a:lnTo>
                  <a:pt x="1196359" y="1940467"/>
                </a:lnTo>
                <a:lnTo>
                  <a:pt x="1183462" y="1941565"/>
                </a:lnTo>
                <a:lnTo>
                  <a:pt x="1174955" y="1946230"/>
                </a:lnTo>
                <a:lnTo>
                  <a:pt x="1169467" y="1951718"/>
                </a:lnTo>
                <a:lnTo>
                  <a:pt x="1167821" y="1959675"/>
                </a:lnTo>
                <a:lnTo>
                  <a:pt x="1170016" y="1964615"/>
                </a:lnTo>
                <a:lnTo>
                  <a:pt x="1174955" y="1972572"/>
                </a:lnTo>
                <a:lnTo>
                  <a:pt x="1181815" y="1979981"/>
                </a:lnTo>
                <a:lnTo>
                  <a:pt x="1189499" y="1982725"/>
                </a:lnTo>
                <a:lnTo>
                  <a:pt x="1198005" y="1984920"/>
                </a:lnTo>
                <a:lnTo>
                  <a:pt x="1208707" y="1987116"/>
                </a:lnTo>
                <a:lnTo>
                  <a:pt x="1221604" y="1988213"/>
                </a:lnTo>
                <a:lnTo>
                  <a:pt x="1234501" y="1989860"/>
                </a:lnTo>
                <a:lnTo>
                  <a:pt x="1239714" y="1990408"/>
                </a:lnTo>
                <a:lnTo>
                  <a:pt x="1247397" y="1989860"/>
                </a:lnTo>
                <a:lnTo>
                  <a:pt x="1253160" y="1990408"/>
                </a:lnTo>
                <a:lnTo>
                  <a:pt x="1259746" y="1988762"/>
                </a:lnTo>
                <a:lnTo>
                  <a:pt x="1270447" y="1985469"/>
                </a:lnTo>
                <a:lnTo>
                  <a:pt x="1275112" y="1981079"/>
                </a:lnTo>
                <a:lnTo>
                  <a:pt x="1286362" y="1978060"/>
                </a:lnTo>
                <a:lnTo>
                  <a:pt x="1296515" y="1974219"/>
                </a:lnTo>
                <a:lnTo>
                  <a:pt x="1312156" y="1972572"/>
                </a:lnTo>
                <a:lnTo>
                  <a:pt x="1320663" y="1968182"/>
                </a:lnTo>
                <a:lnTo>
                  <a:pt x="1329444" y="1967633"/>
                </a:lnTo>
                <a:lnTo>
                  <a:pt x="1337950" y="1964066"/>
                </a:lnTo>
                <a:lnTo>
                  <a:pt x="1350847" y="1960224"/>
                </a:lnTo>
                <a:lnTo>
                  <a:pt x="1361549" y="1959127"/>
                </a:lnTo>
                <a:lnTo>
                  <a:pt x="1364841" y="1959127"/>
                </a:lnTo>
                <a:lnTo>
                  <a:pt x="1365939" y="1961322"/>
                </a:lnTo>
                <a:lnTo>
                  <a:pt x="1363195" y="1967633"/>
                </a:lnTo>
                <a:lnTo>
                  <a:pt x="1357158" y="1974219"/>
                </a:lnTo>
                <a:lnTo>
                  <a:pt x="1349200" y="1981079"/>
                </a:lnTo>
                <a:lnTo>
                  <a:pt x="1340694" y="1989860"/>
                </a:lnTo>
                <a:lnTo>
                  <a:pt x="1333011" y="1998915"/>
                </a:lnTo>
                <a:lnTo>
                  <a:pt x="1325602" y="2003580"/>
                </a:lnTo>
                <a:lnTo>
                  <a:pt x="1322858" y="2009068"/>
                </a:lnTo>
                <a:lnTo>
                  <a:pt x="1302003" y="2028825"/>
                </a:lnTo>
                <a:lnTo>
                  <a:pt x="1301455" y="2031569"/>
                </a:lnTo>
                <a:lnTo>
                  <a:pt x="1294046" y="2037057"/>
                </a:lnTo>
                <a:lnTo>
                  <a:pt x="1286362" y="2047758"/>
                </a:lnTo>
                <a:lnTo>
                  <a:pt x="1277856" y="2057911"/>
                </a:lnTo>
                <a:lnTo>
                  <a:pt x="1268801" y="2070259"/>
                </a:lnTo>
                <a:lnTo>
                  <a:pt x="1266057" y="2078766"/>
                </a:lnTo>
                <a:lnTo>
                  <a:pt x="1257550" y="2090016"/>
                </a:lnTo>
                <a:lnTo>
                  <a:pt x="1247946" y="2097974"/>
                </a:lnTo>
                <a:lnTo>
                  <a:pt x="1240263" y="2099620"/>
                </a:lnTo>
                <a:lnTo>
                  <a:pt x="1236147" y="2102364"/>
                </a:lnTo>
                <a:lnTo>
                  <a:pt x="1233952" y="2105108"/>
                </a:lnTo>
                <a:lnTo>
                  <a:pt x="1230110" y="2113066"/>
                </a:lnTo>
                <a:lnTo>
                  <a:pt x="1231208" y="2117456"/>
                </a:lnTo>
                <a:lnTo>
                  <a:pt x="1233952" y="2122121"/>
                </a:lnTo>
                <a:lnTo>
                  <a:pt x="1236696" y="2125414"/>
                </a:lnTo>
                <a:lnTo>
                  <a:pt x="1240263" y="2127060"/>
                </a:lnTo>
                <a:lnTo>
                  <a:pt x="1245202" y="2130353"/>
                </a:lnTo>
                <a:lnTo>
                  <a:pt x="1255904" y="2132274"/>
                </a:lnTo>
                <a:lnTo>
                  <a:pt x="1263861" y="2133372"/>
                </a:lnTo>
                <a:lnTo>
                  <a:pt x="1268801" y="2132274"/>
                </a:lnTo>
                <a:lnTo>
                  <a:pt x="1276758" y="2133372"/>
                </a:lnTo>
                <a:lnTo>
                  <a:pt x="1291851" y="2136116"/>
                </a:lnTo>
                <a:lnTo>
                  <a:pt x="1304199" y="2137213"/>
                </a:lnTo>
                <a:lnTo>
                  <a:pt x="1314351" y="2141604"/>
                </a:lnTo>
                <a:lnTo>
                  <a:pt x="1321760" y="2146269"/>
                </a:lnTo>
                <a:lnTo>
                  <a:pt x="1328895" y="2151208"/>
                </a:lnTo>
                <a:lnTo>
                  <a:pt x="1338499" y="2152854"/>
                </a:lnTo>
                <a:lnTo>
                  <a:pt x="1349200" y="2156970"/>
                </a:lnTo>
                <a:lnTo>
                  <a:pt x="1356609" y="2170965"/>
                </a:lnTo>
                <a:lnTo>
                  <a:pt x="1357158" y="2184410"/>
                </a:lnTo>
                <a:lnTo>
                  <a:pt x="1358805" y="2194563"/>
                </a:lnTo>
                <a:lnTo>
                  <a:pt x="1357158" y="2209655"/>
                </a:lnTo>
                <a:lnTo>
                  <a:pt x="1353591" y="2220357"/>
                </a:lnTo>
                <a:lnTo>
                  <a:pt x="1350298" y="2230510"/>
                </a:lnTo>
                <a:lnTo>
                  <a:pt x="1345359" y="2241212"/>
                </a:lnTo>
                <a:lnTo>
                  <a:pt x="1333011" y="2263164"/>
                </a:lnTo>
                <a:lnTo>
                  <a:pt x="1320663" y="2275512"/>
                </a:lnTo>
                <a:lnTo>
                  <a:pt x="1314900" y="2279902"/>
                </a:lnTo>
                <a:lnTo>
                  <a:pt x="1304199" y="2285116"/>
                </a:lnTo>
                <a:lnTo>
                  <a:pt x="1294046" y="2291702"/>
                </a:lnTo>
                <a:lnTo>
                  <a:pt x="1288009" y="2295818"/>
                </a:lnTo>
                <a:lnTo>
                  <a:pt x="1281149" y="2296366"/>
                </a:lnTo>
                <a:lnTo>
                  <a:pt x="1269898" y="2298013"/>
                </a:lnTo>
                <a:lnTo>
                  <a:pt x="1259746" y="2296915"/>
                </a:lnTo>
                <a:lnTo>
                  <a:pt x="1255355" y="2292799"/>
                </a:lnTo>
                <a:lnTo>
                  <a:pt x="1245202" y="2278805"/>
                </a:lnTo>
                <a:lnTo>
                  <a:pt x="1241361" y="2276061"/>
                </a:lnTo>
                <a:lnTo>
                  <a:pt x="1236147" y="2275512"/>
                </a:lnTo>
                <a:lnTo>
                  <a:pt x="1231756" y="2274963"/>
                </a:lnTo>
                <a:lnTo>
                  <a:pt x="1229012" y="2277158"/>
                </a:lnTo>
                <a:lnTo>
                  <a:pt x="1229012" y="2279902"/>
                </a:lnTo>
                <a:lnTo>
                  <a:pt x="1231756" y="2285665"/>
                </a:lnTo>
                <a:lnTo>
                  <a:pt x="1236696" y="2290604"/>
                </a:lnTo>
                <a:lnTo>
                  <a:pt x="1243007" y="2296366"/>
                </a:lnTo>
                <a:lnTo>
                  <a:pt x="1249867" y="2300757"/>
                </a:lnTo>
                <a:lnTo>
                  <a:pt x="1255904" y="2301854"/>
                </a:lnTo>
                <a:lnTo>
                  <a:pt x="1263861" y="2304050"/>
                </a:lnTo>
                <a:lnTo>
                  <a:pt x="1268801" y="2305696"/>
                </a:lnTo>
                <a:lnTo>
                  <a:pt x="1276758" y="2306245"/>
                </a:lnTo>
                <a:lnTo>
                  <a:pt x="1282795" y="2306245"/>
                </a:lnTo>
                <a:lnTo>
                  <a:pt x="1291302" y="2304598"/>
                </a:lnTo>
                <a:lnTo>
                  <a:pt x="1303650" y="2300757"/>
                </a:lnTo>
                <a:lnTo>
                  <a:pt x="1315449" y="2293897"/>
                </a:lnTo>
                <a:lnTo>
                  <a:pt x="1327797" y="2288958"/>
                </a:lnTo>
                <a:lnTo>
                  <a:pt x="1335206" y="2283470"/>
                </a:lnTo>
                <a:lnTo>
                  <a:pt x="1344261" y="2277707"/>
                </a:lnTo>
                <a:lnTo>
                  <a:pt x="1353591" y="2270847"/>
                </a:lnTo>
                <a:lnTo>
                  <a:pt x="1355512" y="2264810"/>
                </a:lnTo>
                <a:lnTo>
                  <a:pt x="1362097" y="2263164"/>
                </a:lnTo>
                <a:lnTo>
                  <a:pt x="1368957" y="2251913"/>
                </a:lnTo>
                <a:lnTo>
                  <a:pt x="1371701" y="2243407"/>
                </a:lnTo>
                <a:lnTo>
                  <a:pt x="1377738" y="2231059"/>
                </a:lnTo>
                <a:lnTo>
                  <a:pt x="1380208" y="2220906"/>
                </a:lnTo>
                <a:lnTo>
                  <a:pt x="1384598" y="2208558"/>
                </a:lnTo>
                <a:lnTo>
                  <a:pt x="1386794" y="2197856"/>
                </a:lnTo>
                <a:lnTo>
                  <a:pt x="1386794" y="2187703"/>
                </a:lnTo>
                <a:lnTo>
                  <a:pt x="1384050" y="2178922"/>
                </a:lnTo>
                <a:lnTo>
                  <a:pt x="1380208" y="2168221"/>
                </a:lnTo>
                <a:lnTo>
                  <a:pt x="1376092" y="2155873"/>
                </a:lnTo>
                <a:lnTo>
                  <a:pt x="1373897" y="2150659"/>
                </a:lnTo>
                <a:lnTo>
                  <a:pt x="1372250" y="2141055"/>
                </a:lnTo>
                <a:lnTo>
                  <a:pt x="1367311" y="2137213"/>
                </a:lnTo>
                <a:lnTo>
                  <a:pt x="1364841" y="2130353"/>
                </a:lnTo>
                <a:lnTo>
                  <a:pt x="1358256" y="2124865"/>
                </a:lnTo>
                <a:lnTo>
                  <a:pt x="1353591" y="2119103"/>
                </a:lnTo>
                <a:lnTo>
                  <a:pt x="1348103" y="2110871"/>
                </a:lnTo>
                <a:lnTo>
                  <a:pt x="1337401" y="2106755"/>
                </a:lnTo>
                <a:lnTo>
                  <a:pt x="1333560" y="2104011"/>
                </a:lnTo>
                <a:lnTo>
                  <a:pt x="1327797" y="2102913"/>
                </a:lnTo>
                <a:lnTo>
                  <a:pt x="1323407" y="2100169"/>
                </a:lnTo>
                <a:lnTo>
                  <a:pt x="1316547" y="2096876"/>
                </a:lnTo>
                <a:lnTo>
                  <a:pt x="1310510" y="2096327"/>
                </a:lnTo>
                <a:lnTo>
                  <a:pt x="1304747" y="2093858"/>
                </a:lnTo>
                <a:lnTo>
                  <a:pt x="1295692" y="2094407"/>
                </a:lnTo>
                <a:lnTo>
                  <a:pt x="1289107" y="2094955"/>
                </a:lnTo>
                <a:lnTo>
                  <a:pt x="1278954" y="2089467"/>
                </a:lnTo>
                <a:lnTo>
                  <a:pt x="1276210" y="2088370"/>
                </a:lnTo>
                <a:lnTo>
                  <a:pt x="1276758" y="2085077"/>
                </a:lnTo>
                <a:lnTo>
                  <a:pt x="1282795" y="2077119"/>
                </a:lnTo>
                <a:lnTo>
                  <a:pt x="1286911" y="2069162"/>
                </a:lnTo>
                <a:lnTo>
                  <a:pt x="1293497" y="2061478"/>
                </a:lnTo>
                <a:lnTo>
                  <a:pt x="1299808" y="2053521"/>
                </a:lnTo>
                <a:lnTo>
                  <a:pt x="1307491" y="2044466"/>
                </a:lnTo>
                <a:lnTo>
                  <a:pt x="1317095" y="2035410"/>
                </a:lnTo>
                <a:lnTo>
                  <a:pt x="1325602" y="2026629"/>
                </a:lnTo>
                <a:lnTo>
                  <a:pt x="1331090" y="2019221"/>
                </a:lnTo>
                <a:lnTo>
                  <a:pt x="1337401" y="2015928"/>
                </a:lnTo>
                <a:lnTo>
                  <a:pt x="1341243" y="2010714"/>
                </a:lnTo>
                <a:lnTo>
                  <a:pt x="1349200" y="2001659"/>
                </a:lnTo>
                <a:lnTo>
                  <a:pt x="1358805" y="1995073"/>
                </a:lnTo>
                <a:lnTo>
                  <a:pt x="1367311" y="1988213"/>
                </a:lnTo>
                <a:lnTo>
                  <a:pt x="1376092" y="1979981"/>
                </a:lnTo>
                <a:lnTo>
                  <a:pt x="1382952" y="1975865"/>
                </a:lnTo>
                <a:lnTo>
                  <a:pt x="1390361" y="1969279"/>
                </a:lnTo>
                <a:lnTo>
                  <a:pt x="1398593" y="1960224"/>
                </a:lnTo>
                <a:lnTo>
                  <a:pt x="1402709" y="1956383"/>
                </a:lnTo>
                <a:lnTo>
                  <a:pt x="1403258" y="1951718"/>
                </a:lnTo>
                <a:lnTo>
                  <a:pt x="1403258" y="1944034"/>
                </a:lnTo>
                <a:lnTo>
                  <a:pt x="1401337" y="1936077"/>
                </a:lnTo>
                <a:lnTo>
                  <a:pt x="1394751" y="1933882"/>
                </a:lnTo>
                <a:lnTo>
                  <a:pt x="1384598" y="1933882"/>
                </a:lnTo>
                <a:lnTo>
                  <a:pt x="1376092" y="1934430"/>
                </a:lnTo>
                <a:close/>
                <a:moveTo>
                  <a:pt x="1743990" y="1912478"/>
                </a:moveTo>
                <a:lnTo>
                  <a:pt x="1735484" y="1916320"/>
                </a:lnTo>
                <a:lnTo>
                  <a:pt x="1729173" y="1921533"/>
                </a:lnTo>
                <a:lnTo>
                  <a:pt x="1723685" y="1927570"/>
                </a:lnTo>
                <a:lnTo>
                  <a:pt x="1717922" y="1936626"/>
                </a:lnTo>
                <a:lnTo>
                  <a:pt x="1715178" y="1943211"/>
                </a:lnTo>
                <a:lnTo>
                  <a:pt x="1715178" y="1952815"/>
                </a:lnTo>
                <a:lnTo>
                  <a:pt x="1714081" y="1964066"/>
                </a:lnTo>
                <a:lnTo>
                  <a:pt x="1711885" y="1972023"/>
                </a:lnTo>
                <a:lnTo>
                  <a:pt x="1708044" y="1980530"/>
                </a:lnTo>
                <a:lnTo>
                  <a:pt x="1707220" y="1988213"/>
                </a:lnTo>
                <a:lnTo>
                  <a:pt x="1707220" y="1995622"/>
                </a:lnTo>
                <a:lnTo>
                  <a:pt x="1708593" y="2003580"/>
                </a:lnTo>
                <a:lnTo>
                  <a:pt x="1710239" y="2011812"/>
                </a:lnTo>
                <a:lnTo>
                  <a:pt x="1712434" y="2019769"/>
                </a:lnTo>
                <a:lnTo>
                  <a:pt x="1716276" y="2028825"/>
                </a:lnTo>
                <a:lnTo>
                  <a:pt x="1723136" y="2036508"/>
                </a:lnTo>
                <a:lnTo>
                  <a:pt x="1731094" y="2044466"/>
                </a:lnTo>
                <a:lnTo>
                  <a:pt x="1737130" y="2048307"/>
                </a:lnTo>
                <a:lnTo>
                  <a:pt x="1749478" y="2052423"/>
                </a:lnTo>
                <a:lnTo>
                  <a:pt x="1758534" y="2054618"/>
                </a:lnTo>
                <a:lnTo>
                  <a:pt x="1773077" y="2053521"/>
                </a:lnTo>
                <a:lnTo>
                  <a:pt x="1782132" y="2052423"/>
                </a:lnTo>
                <a:lnTo>
                  <a:pt x="1792834" y="2050228"/>
                </a:lnTo>
                <a:lnTo>
                  <a:pt x="1800517" y="2047210"/>
                </a:lnTo>
                <a:lnTo>
                  <a:pt x="1809024" y="2044466"/>
                </a:lnTo>
                <a:lnTo>
                  <a:pt x="1816432" y="2039526"/>
                </a:lnTo>
                <a:lnTo>
                  <a:pt x="1821372" y="2036508"/>
                </a:lnTo>
                <a:lnTo>
                  <a:pt x="1827683" y="2031569"/>
                </a:lnTo>
                <a:lnTo>
                  <a:pt x="1830427" y="2024709"/>
                </a:lnTo>
                <a:lnTo>
                  <a:pt x="1829329" y="2017574"/>
                </a:lnTo>
                <a:lnTo>
                  <a:pt x="1830427" y="2007421"/>
                </a:lnTo>
                <a:lnTo>
                  <a:pt x="1831525" y="2001659"/>
                </a:lnTo>
                <a:lnTo>
                  <a:pt x="1830427" y="1992878"/>
                </a:lnTo>
                <a:lnTo>
                  <a:pt x="1828780" y="1982176"/>
                </a:lnTo>
                <a:lnTo>
                  <a:pt x="1825488" y="1975865"/>
                </a:lnTo>
                <a:lnTo>
                  <a:pt x="1824116" y="1968731"/>
                </a:lnTo>
                <a:lnTo>
                  <a:pt x="1821372" y="1960224"/>
                </a:lnTo>
                <a:lnTo>
                  <a:pt x="1819176" y="1955011"/>
                </a:lnTo>
                <a:lnTo>
                  <a:pt x="1813688" y="1951169"/>
                </a:lnTo>
                <a:lnTo>
                  <a:pt x="1809024" y="1952266"/>
                </a:lnTo>
                <a:lnTo>
                  <a:pt x="1807377" y="1957480"/>
                </a:lnTo>
                <a:lnTo>
                  <a:pt x="1806280" y="1966810"/>
                </a:lnTo>
                <a:lnTo>
                  <a:pt x="1808475" y="1974219"/>
                </a:lnTo>
                <a:lnTo>
                  <a:pt x="1809572" y="1982176"/>
                </a:lnTo>
                <a:lnTo>
                  <a:pt x="1811768" y="1991232"/>
                </a:lnTo>
                <a:lnTo>
                  <a:pt x="1811219" y="2003031"/>
                </a:lnTo>
                <a:lnTo>
                  <a:pt x="1809572" y="2010714"/>
                </a:lnTo>
                <a:lnTo>
                  <a:pt x="1807377" y="2017574"/>
                </a:lnTo>
                <a:lnTo>
                  <a:pt x="1802438" y="2019769"/>
                </a:lnTo>
                <a:lnTo>
                  <a:pt x="1794480" y="2024709"/>
                </a:lnTo>
                <a:lnTo>
                  <a:pt x="1785425" y="2026629"/>
                </a:lnTo>
                <a:lnTo>
                  <a:pt x="1777467" y="2028825"/>
                </a:lnTo>
                <a:lnTo>
                  <a:pt x="1767040" y="2028825"/>
                </a:lnTo>
                <a:lnTo>
                  <a:pt x="1758534" y="2026629"/>
                </a:lnTo>
                <a:lnTo>
                  <a:pt x="1750027" y="2019769"/>
                </a:lnTo>
                <a:lnTo>
                  <a:pt x="1746186" y="2011812"/>
                </a:lnTo>
                <a:lnTo>
                  <a:pt x="1749478" y="1993976"/>
                </a:lnTo>
                <a:lnTo>
                  <a:pt x="1750576" y="1984920"/>
                </a:lnTo>
                <a:lnTo>
                  <a:pt x="1753869" y="1976963"/>
                </a:lnTo>
                <a:lnTo>
                  <a:pt x="1759082" y="1969279"/>
                </a:lnTo>
                <a:lnTo>
                  <a:pt x="1766491" y="1961322"/>
                </a:lnTo>
                <a:lnTo>
                  <a:pt x="1774723" y="1955011"/>
                </a:lnTo>
                <a:lnTo>
                  <a:pt x="1786523" y="1952815"/>
                </a:lnTo>
                <a:lnTo>
                  <a:pt x="1792834" y="1948974"/>
                </a:lnTo>
                <a:lnTo>
                  <a:pt x="1796675" y="1946230"/>
                </a:lnTo>
                <a:lnTo>
                  <a:pt x="1796675" y="1939370"/>
                </a:lnTo>
                <a:lnTo>
                  <a:pt x="1794480" y="1935528"/>
                </a:lnTo>
                <a:lnTo>
                  <a:pt x="1791736" y="1929217"/>
                </a:lnTo>
                <a:lnTo>
                  <a:pt x="1785425" y="1923729"/>
                </a:lnTo>
                <a:lnTo>
                  <a:pt x="1777467" y="1919613"/>
                </a:lnTo>
                <a:lnTo>
                  <a:pt x="1769784" y="1916320"/>
                </a:lnTo>
                <a:lnTo>
                  <a:pt x="1762375" y="1914125"/>
                </a:lnTo>
                <a:lnTo>
                  <a:pt x="1754692" y="1912478"/>
                </a:lnTo>
                <a:close/>
                <a:moveTo>
                  <a:pt x="1913712" y="1904521"/>
                </a:moveTo>
                <a:lnTo>
                  <a:pt x="1906333" y="1906716"/>
                </a:lnTo>
                <a:lnTo>
                  <a:pt x="1902505" y="1910283"/>
                </a:lnTo>
                <a:lnTo>
                  <a:pt x="1899225" y="1916320"/>
                </a:lnTo>
                <a:lnTo>
                  <a:pt x="1898127" y="1925375"/>
                </a:lnTo>
                <a:lnTo>
                  <a:pt x="1897025" y="1935528"/>
                </a:lnTo>
                <a:lnTo>
                  <a:pt x="1893454" y="1943211"/>
                </a:lnTo>
                <a:lnTo>
                  <a:pt x="1889059" y="1952266"/>
                </a:lnTo>
                <a:lnTo>
                  <a:pt x="1886859" y="1959127"/>
                </a:lnTo>
                <a:lnTo>
                  <a:pt x="1886859" y="1966810"/>
                </a:lnTo>
                <a:lnTo>
                  <a:pt x="1885213" y="1973121"/>
                </a:lnTo>
                <a:lnTo>
                  <a:pt x="1881093" y="1982176"/>
                </a:lnTo>
                <a:lnTo>
                  <a:pt x="1876145" y="1988762"/>
                </a:lnTo>
                <a:lnTo>
                  <a:pt x="1866532" y="2003580"/>
                </a:lnTo>
                <a:lnTo>
                  <a:pt x="1863784" y="2009616"/>
                </a:lnTo>
                <a:lnTo>
                  <a:pt x="1858013" y="2018672"/>
                </a:lnTo>
                <a:lnTo>
                  <a:pt x="1851419" y="2027727"/>
                </a:lnTo>
                <a:lnTo>
                  <a:pt x="1846750" y="2035410"/>
                </a:lnTo>
                <a:lnTo>
                  <a:pt x="1844550" y="2044466"/>
                </a:lnTo>
                <a:lnTo>
                  <a:pt x="1843452" y="2053521"/>
                </a:lnTo>
                <a:lnTo>
                  <a:pt x="1840704" y="2061478"/>
                </a:lnTo>
                <a:lnTo>
                  <a:pt x="1837407" y="2069162"/>
                </a:lnTo>
                <a:lnTo>
                  <a:pt x="1834384" y="2077668"/>
                </a:lnTo>
                <a:lnTo>
                  <a:pt x="1830538" y="2087272"/>
                </a:lnTo>
                <a:lnTo>
                  <a:pt x="1826692" y="2097974"/>
                </a:lnTo>
                <a:lnTo>
                  <a:pt x="1821475" y="2106755"/>
                </a:lnTo>
                <a:lnTo>
                  <a:pt x="1817076" y="2118554"/>
                </a:lnTo>
                <a:lnTo>
                  <a:pt x="1812406" y="2127609"/>
                </a:lnTo>
                <a:lnTo>
                  <a:pt x="1808561" y="2136116"/>
                </a:lnTo>
                <a:lnTo>
                  <a:pt x="1804715" y="2145171"/>
                </a:lnTo>
                <a:lnTo>
                  <a:pt x="1800594" y="2150659"/>
                </a:lnTo>
                <a:lnTo>
                  <a:pt x="1796748" y="2159165"/>
                </a:lnTo>
                <a:lnTo>
                  <a:pt x="1794549" y="2167123"/>
                </a:lnTo>
                <a:lnTo>
                  <a:pt x="1790703" y="2175904"/>
                </a:lnTo>
                <a:lnTo>
                  <a:pt x="1786030" y="2184410"/>
                </a:lnTo>
                <a:lnTo>
                  <a:pt x="1782733" y="2192368"/>
                </a:lnTo>
                <a:lnTo>
                  <a:pt x="1779988" y="2201149"/>
                </a:lnTo>
                <a:lnTo>
                  <a:pt x="1775868" y="2209655"/>
                </a:lnTo>
                <a:lnTo>
                  <a:pt x="1773120" y="2217064"/>
                </a:lnTo>
                <a:lnTo>
                  <a:pt x="1769274" y="2224199"/>
                </a:lnTo>
                <a:lnTo>
                  <a:pt x="1768721" y="2229412"/>
                </a:lnTo>
                <a:lnTo>
                  <a:pt x="1764600" y="2238468"/>
                </a:lnTo>
                <a:lnTo>
                  <a:pt x="1759108" y="2246700"/>
                </a:lnTo>
                <a:lnTo>
                  <a:pt x="1757458" y="2255755"/>
                </a:lnTo>
                <a:lnTo>
                  <a:pt x="1753337" y="2264261"/>
                </a:lnTo>
                <a:lnTo>
                  <a:pt x="1749491" y="2273317"/>
                </a:lnTo>
                <a:lnTo>
                  <a:pt x="1746194" y="2281549"/>
                </a:lnTo>
                <a:lnTo>
                  <a:pt x="1743995" y="2288958"/>
                </a:lnTo>
                <a:lnTo>
                  <a:pt x="1739325" y="2296915"/>
                </a:lnTo>
                <a:lnTo>
                  <a:pt x="1733289" y="2301306"/>
                </a:lnTo>
                <a:lnTo>
                  <a:pt x="1728075" y="2305696"/>
                </a:lnTo>
                <a:lnTo>
                  <a:pt x="1723685" y="2310910"/>
                </a:lnTo>
                <a:lnTo>
                  <a:pt x="1718471" y="2319965"/>
                </a:lnTo>
                <a:lnTo>
                  <a:pt x="1714629" y="2329295"/>
                </a:lnTo>
                <a:lnTo>
                  <a:pt x="1714629" y="2337801"/>
                </a:lnTo>
                <a:lnTo>
                  <a:pt x="1716276" y="2344661"/>
                </a:lnTo>
                <a:lnTo>
                  <a:pt x="1719020" y="2349600"/>
                </a:lnTo>
                <a:lnTo>
                  <a:pt x="1723685" y="2352344"/>
                </a:lnTo>
                <a:lnTo>
                  <a:pt x="1727526" y="2351247"/>
                </a:lnTo>
                <a:lnTo>
                  <a:pt x="1734935" y="2349600"/>
                </a:lnTo>
                <a:lnTo>
                  <a:pt x="1742070" y="2347405"/>
                </a:lnTo>
                <a:lnTo>
                  <a:pt x="1746186" y="2344661"/>
                </a:lnTo>
                <a:lnTo>
                  <a:pt x="1748930" y="2339996"/>
                </a:lnTo>
                <a:lnTo>
                  <a:pt x="1749478" y="2332862"/>
                </a:lnTo>
                <a:lnTo>
                  <a:pt x="1750576" y="2329295"/>
                </a:lnTo>
                <a:lnTo>
                  <a:pt x="1749478" y="2324355"/>
                </a:lnTo>
                <a:lnTo>
                  <a:pt x="1747836" y="2317495"/>
                </a:lnTo>
                <a:lnTo>
                  <a:pt x="1747836" y="2309263"/>
                </a:lnTo>
                <a:lnTo>
                  <a:pt x="1750032" y="2301306"/>
                </a:lnTo>
                <a:lnTo>
                  <a:pt x="1753873" y="2293897"/>
                </a:lnTo>
                <a:lnTo>
                  <a:pt x="1755794" y="2288958"/>
                </a:lnTo>
                <a:lnTo>
                  <a:pt x="1759087" y="2285116"/>
                </a:lnTo>
                <a:lnTo>
                  <a:pt x="1761282" y="2278805"/>
                </a:lnTo>
                <a:lnTo>
                  <a:pt x="1765124" y="2270298"/>
                </a:lnTo>
                <a:lnTo>
                  <a:pt x="1769240" y="2262615"/>
                </a:lnTo>
                <a:lnTo>
                  <a:pt x="1770886" y="2258499"/>
                </a:lnTo>
                <a:lnTo>
                  <a:pt x="1770886" y="2254109"/>
                </a:lnTo>
                <a:lnTo>
                  <a:pt x="1774728" y="2246151"/>
                </a:lnTo>
                <a:lnTo>
                  <a:pt x="1781039" y="2238468"/>
                </a:lnTo>
                <a:lnTo>
                  <a:pt x="1784332" y="2231059"/>
                </a:lnTo>
                <a:lnTo>
                  <a:pt x="1788173" y="2225022"/>
                </a:lnTo>
                <a:lnTo>
                  <a:pt x="1789271" y="2219808"/>
                </a:lnTo>
                <a:lnTo>
                  <a:pt x="1793936" y="2213771"/>
                </a:lnTo>
                <a:lnTo>
                  <a:pt x="1798326" y="2204716"/>
                </a:lnTo>
                <a:lnTo>
                  <a:pt x="1802442" y="2194563"/>
                </a:lnTo>
                <a:lnTo>
                  <a:pt x="1805186" y="2186057"/>
                </a:lnTo>
                <a:lnTo>
                  <a:pt x="1809028" y="2182215"/>
                </a:lnTo>
                <a:lnTo>
                  <a:pt x="1811223" y="2176453"/>
                </a:lnTo>
                <a:lnTo>
                  <a:pt x="1815339" y="2168221"/>
                </a:lnTo>
                <a:lnTo>
                  <a:pt x="1817534" y="2161910"/>
                </a:lnTo>
                <a:lnTo>
                  <a:pt x="1823022" y="2158068"/>
                </a:lnTo>
                <a:lnTo>
                  <a:pt x="1824943" y="2153403"/>
                </a:lnTo>
                <a:lnTo>
                  <a:pt x="1829334" y="2145720"/>
                </a:lnTo>
                <a:lnTo>
                  <a:pt x="1834273" y="2138311"/>
                </a:lnTo>
                <a:lnTo>
                  <a:pt x="1838389" y="2131725"/>
                </a:lnTo>
                <a:lnTo>
                  <a:pt x="1838938" y="2125414"/>
                </a:lnTo>
                <a:lnTo>
                  <a:pt x="1842779" y="2123219"/>
                </a:lnTo>
                <a:lnTo>
                  <a:pt x="1847170" y="2114712"/>
                </a:lnTo>
                <a:lnTo>
                  <a:pt x="1851281" y="2105108"/>
                </a:lnTo>
                <a:lnTo>
                  <a:pt x="1854574" y="2102913"/>
                </a:lnTo>
                <a:lnTo>
                  <a:pt x="1857867" y="2095504"/>
                </a:lnTo>
                <a:lnTo>
                  <a:pt x="1865825" y="2085077"/>
                </a:lnTo>
                <a:lnTo>
                  <a:pt x="1871587" y="2073827"/>
                </a:lnTo>
                <a:lnTo>
                  <a:pt x="1878173" y="2062027"/>
                </a:lnTo>
                <a:lnTo>
                  <a:pt x="1882563" y="2052423"/>
                </a:lnTo>
                <a:lnTo>
                  <a:pt x="1886679" y="2044466"/>
                </a:lnTo>
                <a:lnTo>
                  <a:pt x="1887228" y="2036508"/>
                </a:lnTo>
                <a:lnTo>
                  <a:pt x="1890521" y="2028825"/>
                </a:lnTo>
                <a:lnTo>
                  <a:pt x="1895186" y="2023611"/>
                </a:lnTo>
                <a:lnTo>
                  <a:pt x="1895735" y="2019221"/>
                </a:lnTo>
                <a:lnTo>
                  <a:pt x="1901771" y="2009616"/>
                </a:lnTo>
                <a:lnTo>
                  <a:pt x="1906162" y="2000561"/>
                </a:lnTo>
                <a:lnTo>
                  <a:pt x="1910278" y="1996720"/>
                </a:lnTo>
                <a:lnTo>
                  <a:pt x="1913571" y="1988213"/>
                </a:lnTo>
                <a:lnTo>
                  <a:pt x="1920431" y="1982176"/>
                </a:lnTo>
                <a:lnTo>
                  <a:pt x="1923175" y="1974219"/>
                </a:lnTo>
                <a:lnTo>
                  <a:pt x="1927565" y="1966810"/>
                </a:lnTo>
                <a:lnTo>
                  <a:pt x="1929212" y="1960224"/>
                </a:lnTo>
                <a:lnTo>
                  <a:pt x="1933328" y="1953364"/>
                </a:lnTo>
                <a:lnTo>
                  <a:pt x="1939364" y="1943211"/>
                </a:lnTo>
                <a:lnTo>
                  <a:pt x="1942932" y="1939370"/>
                </a:lnTo>
                <a:lnTo>
                  <a:pt x="1946773" y="1935528"/>
                </a:lnTo>
                <a:lnTo>
                  <a:pt x="1949517" y="1930314"/>
                </a:lnTo>
                <a:lnTo>
                  <a:pt x="1950615" y="1925375"/>
                </a:lnTo>
                <a:lnTo>
                  <a:pt x="1948428" y="1917966"/>
                </a:lnTo>
                <a:lnTo>
                  <a:pt x="1943506" y="1912478"/>
                </a:lnTo>
                <a:lnTo>
                  <a:pt x="1937221" y="1908362"/>
                </a:lnTo>
                <a:lnTo>
                  <a:pt x="1929293" y="1905618"/>
                </a:lnTo>
                <a:lnTo>
                  <a:pt x="1922184" y="1904521"/>
                </a:lnTo>
                <a:close/>
                <a:moveTo>
                  <a:pt x="0" y="0"/>
                </a:moveTo>
                <a:lnTo>
                  <a:pt x="4876800" y="0"/>
                </a:lnTo>
                <a:lnTo>
                  <a:pt x="4876800" y="3343275"/>
                </a:lnTo>
                <a:lnTo>
                  <a:pt x="0" y="3343275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D9F565-5FE3-4D5F-B89B-98F0FB77F233}"/>
              </a:ext>
            </a:extLst>
          </p:cNvPr>
          <p:cNvSpPr txBox="1"/>
          <p:nvPr/>
        </p:nvSpPr>
        <p:spPr>
          <a:xfrm rot="20675016">
            <a:off x="133100" y="2146609"/>
            <a:ext cx="3749919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58A42"/>
                </a:solidFill>
                <a:latin typeface="Scrawl" pitchFamily="2" charset="0"/>
              </a:rPr>
              <a:t>Corra antes que </a:t>
            </a:r>
          </a:p>
          <a:p>
            <a:pPr algn="ctr"/>
            <a:r>
              <a:rPr lang="pt-BR" sz="3200" dirty="0">
                <a:solidFill>
                  <a:srgbClr val="058A42"/>
                </a:solidFill>
                <a:latin typeface="Scrawl" pitchFamily="2" charset="0"/>
              </a:rPr>
              <a:t>seja tarde!</a:t>
            </a:r>
          </a:p>
        </p:txBody>
      </p:sp>
    </p:spTree>
    <p:extLst>
      <p:ext uri="{BB962C8B-B14F-4D97-AF65-F5344CB8AC3E}">
        <p14:creationId xmlns:p14="http://schemas.microsoft.com/office/powerpoint/2010/main" val="36664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63</Words>
  <Application>Microsoft Office PowerPoint</Application>
  <PresentationFormat>Personalizar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7" baseType="lpstr">
      <vt:lpstr>Alex Brush</vt:lpstr>
      <vt:lpstr>Arial</vt:lpstr>
      <vt:lpstr>Audiowide</vt:lpstr>
      <vt:lpstr>Calibri</vt:lpstr>
      <vt:lpstr>Calibri Light</vt:lpstr>
      <vt:lpstr>Chiller</vt:lpstr>
      <vt:lpstr>MB Gothic Spell</vt:lpstr>
      <vt:lpstr>Medieval Victoriana No.1</vt:lpstr>
      <vt:lpstr>Quantum</vt:lpstr>
      <vt:lpstr>Scrawl</vt:lpstr>
      <vt:lpstr>Space Age</vt:lpstr>
      <vt:lpstr>True Lies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3</cp:revision>
  <dcterms:created xsi:type="dcterms:W3CDTF">2018-11-26T19:39:51Z</dcterms:created>
  <dcterms:modified xsi:type="dcterms:W3CDTF">2018-11-26T20:01:41Z</dcterms:modified>
</cp:coreProperties>
</file>