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9525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284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870605"/>
            <a:ext cx="8096250" cy="3979333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6003397"/>
            <a:ext cx="7143750" cy="2759603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5968-AC33-45A6-A18F-A70C8BE9799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BD66-3A38-4D33-BCE3-61B3AA439B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46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5968-AC33-45A6-A18F-A70C8BE9799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BD66-3A38-4D33-BCE3-61B3AA439B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2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608542"/>
            <a:ext cx="2053828" cy="968639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608542"/>
            <a:ext cx="6042422" cy="968639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5968-AC33-45A6-A18F-A70C8BE9799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BD66-3A38-4D33-BCE3-61B3AA439B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2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5968-AC33-45A6-A18F-A70C8BE9799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BD66-3A38-4D33-BCE3-61B3AA439B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57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849566"/>
            <a:ext cx="8215313" cy="4754562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7649107"/>
            <a:ext cx="8215313" cy="2500312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5968-AC33-45A6-A18F-A70C8BE9799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BD66-3A38-4D33-BCE3-61B3AA439B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12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3042708"/>
            <a:ext cx="4048125" cy="725223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3042708"/>
            <a:ext cx="4048125" cy="725223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5968-AC33-45A6-A18F-A70C8BE9799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BD66-3A38-4D33-BCE3-61B3AA439B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8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608544"/>
            <a:ext cx="8215313" cy="220927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801938"/>
            <a:ext cx="4029521" cy="13731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4175125"/>
            <a:ext cx="4029521" cy="614098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801938"/>
            <a:ext cx="4049366" cy="13731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4175125"/>
            <a:ext cx="4049366" cy="614098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5968-AC33-45A6-A18F-A70C8BE9799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BD66-3A38-4D33-BCE3-61B3AA439B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35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5968-AC33-45A6-A18F-A70C8BE9799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BD66-3A38-4D33-BCE3-61B3AA439B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81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5968-AC33-45A6-A18F-A70C8BE9799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BD66-3A38-4D33-BCE3-61B3AA439B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09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762000"/>
            <a:ext cx="3072060" cy="26670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645711"/>
            <a:ext cx="4822031" cy="8122708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3429000"/>
            <a:ext cx="3072060" cy="6352647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5968-AC33-45A6-A18F-A70C8BE9799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BD66-3A38-4D33-BCE3-61B3AA439B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75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762000"/>
            <a:ext cx="3072060" cy="26670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645711"/>
            <a:ext cx="4822031" cy="8122708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3429000"/>
            <a:ext cx="3072060" cy="6352647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5968-AC33-45A6-A18F-A70C8BE9799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BD66-3A38-4D33-BCE3-61B3AA439B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3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608544"/>
            <a:ext cx="8215313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3042708"/>
            <a:ext cx="8215313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10593919"/>
            <a:ext cx="21431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5968-AC33-45A6-A18F-A70C8BE9799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10593919"/>
            <a:ext cx="3214688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10593919"/>
            <a:ext cx="21431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BD66-3A38-4D33-BCE3-61B3AA439B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25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E2B011-3AF9-4BB5-B66A-BA0B1B543B21}"/>
              </a:ext>
            </a:extLst>
          </p:cNvPr>
          <p:cNvSpPr txBox="1"/>
          <p:nvPr/>
        </p:nvSpPr>
        <p:spPr>
          <a:xfrm rot="278737">
            <a:off x="2541406" y="7517528"/>
            <a:ext cx="2046865" cy="2139419"/>
          </a:xfrm>
          <a:prstGeom prst="rect">
            <a:avLst/>
          </a:prstGeom>
          <a:noFill/>
        </p:spPr>
        <p:txBody>
          <a:bodyPr wrap="square" rtlCol="0">
            <a:prstTxWarp prst="textCanUp">
              <a:avLst>
                <a:gd name="adj" fmla="val 86954"/>
              </a:avLst>
            </a:prstTxWarp>
            <a:spAutoFit/>
          </a:bodyPr>
          <a:lstStyle/>
          <a:p>
            <a:pPr algn="ctr"/>
            <a:r>
              <a:rPr lang="pt-BR" sz="4400" b="1" i="1" dirty="0">
                <a:solidFill>
                  <a:schemeClr val="bg2">
                    <a:lumMod val="50000"/>
                  </a:schemeClr>
                </a:solidFill>
                <a:latin typeface="Alex Brush" panose="02000400000000000000" pitchFamily="2" charset="0"/>
              </a:rPr>
              <a:t>mmmmmmmmmmmmmmmmmmmmmmmmmmmmmmmmmmmmmmmmmmmmmmmmmmmmmmmmmmmmmmmmmmmmmmmmmmmmmmmm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16E490-2518-4E08-BAA8-7641DCF61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4" y="4985867"/>
            <a:ext cx="7946152" cy="76413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DB96A17-5ACC-441E-A391-9E70CF497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6865" flipH="1">
            <a:off x="1582353" y="5423614"/>
            <a:ext cx="3864428" cy="3864428"/>
          </a:xfrm>
          <a:prstGeom prst="rect">
            <a:avLst/>
          </a:prstGeom>
        </p:spPr>
      </p:pic>
      <p:pic>
        <p:nvPicPr>
          <p:cNvPr id="15" name="Imagem 14" descr="Uma imagem contendo embarcação&#10;&#10;Descrição gerada com muito alta confiança">
            <a:extLst>
              <a:ext uri="{FF2B5EF4-FFF2-40B4-BE49-F238E27FC236}">
                <a16:creationId xmlns:a16="http://schemas.microsoft.com/office/drawing/2014/main" id="{439C1060-647C-479B-AEC2-11E895F1780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784" y="1738077"/>
            <a:ext cx="5335397" cy="79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0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m 102">
            <a:extLst>
              <a:ext uri="{FF2B5EF4-FFF2-40B4-BE49-F238E27FC236}">
                <a16:creationId xmlns:a16="http://schemas.microsoft.com/office/drawing/2014/main" id="{5F29B7AA-5C53-4B5E-BA13-66E0D7B12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0873" cy="914400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AAB09200-308E-4C5F-8963-EFBCD4E53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42" y="0"/>
            <a:ext cx="950873" cy="914400"/>
          </a:xfrm>
          <a:prstGeom prst="rect">
            <a:avLst/>
          </a:prstGeom>
        </p:spPr>
      </p:pic>
      <p:pic>
        <p:nvPicPr>
          <p:cNvPr id="105" name="Imagem 104">
            <a:extLst>
              <a:ext uri="{FF2B5EF4-FFF2-40B4-BE49-F238E27FC236}">
                <a16:creationId xmlns:a16="http://schemas.microsoft.com/office/drawing/2014/main" id="{B7C93EFF-10E2-49BB-95C7-6DCACB0A9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84" y="0"/>
            <a:ext cx="950873" cy="914400"/>
          </a:xfrm>
          <a:prstGeom prst="rect">
            <a:avLst/>
          </a:prstGeom>
        </p:spPr>
      </p:pic>
      <p:pic>
        <p:nvPicPr>
          <p:cNvPr id="106" name="Imagem 105">
            <a:extLst>
              <a:ext uri="{FF2B5EF4-FFF2-40B4-BE49-F238E27FC236}">
                <a16:creationId xmlns:a16="http://schemas.microsoft.com/office/drawing/2014/main" id="{522455D2-8C24-4C45-9BF2-310FE20A9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27" y="0"/>
            <a:ext cx="950873" cy="914400"/>
          </a:xfrm>
          <a:prstGeom prst="rect">
            <a:avLst/>
          </a:prstGeom>
        </p:spPr>
      </p:pic>
      <p:pic>
        <p:nvPicPr>
          <p:cNvPr id="107" name="Imagem 106">
            <a:extLst>
              <a:ext uri="{FF2B5EF4-FFF2-40B4-BE49-F238E27FC236}">
                <a16:creationId xmlns:a16="http://schemas.microsoft.com/office/drawing/2014/main" id="{56215CAF-49CF-4621-8D1F-8DBAE0DC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5200"/>
            <a:ext cx="950873" cy="914400"/>
          </a:xfrm>
          <a:prstGeom prst="rect">
            <a:avLst/>
          </a:prstGeom>
        </p:spPr>
      </p:pic>
      <p:pic>
        <p:nvPicPr>
          <p:cNvPr id="108" name="Imagem 107">
            <a:extLst>
              <a:ext uri="{FF2B5EF4-FFF2-40B4-BE49-F238E27FC236}">
                <a16:creationId xmlns:a16="http://schemas.microsoft.com/office/drawing/2014/main" id="{21062D27-D84E-4FCB-9978-9148080CA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42" y="3505200"/>
            <a:ext cx="950873" cy="914400"/>
          </a:xfrm>
          <a:prstGeom prst="rect">
            <a:avLst/>
          </a:prstGeom>
        </p:spPr>
      </p:pic>
      <p:pic>
        <p:nvPicPr>
          <p:cNvPr id="109" name="Imagem 108">
            <a:extLst>
              <a:ext uri="{FF2B5EF4-FFF2-40B4-BE49-F238E27FC236}">
                <a16:creationId xmlns:a16="http://schemas.microsoft.com/office/drawing/2014/main" id="{AFC240CE-14D9-4432-BF3B-9D552E538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84" y="3505200"/>
            <a:ext cx="950873" cy="914400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963A16FC-1569-44B9-ACEF-122B940B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27" y="3505200"/>
            <a:ext cx="950873" cy="914400"/>
          </a:xfrm>
          <a:prstGeom prst="rect">
            <a:avLst/>
          </a:prstGeom>
        </p:spPr>
      </p:pic>
      <p:pic>
        <p:nvPicPr>
          <p:cNvPr id="111" name="Imagem 110">
            <a:extLst>
              <a:ext uri="{FF2B5EF4-FFF2-40B4-BE49-F238E27FC236}">
                <a16:creationId xmlns:a16="http://schemas.microsoft.com/office/drawing/2014/main" id="{73CCC2D5-2BD3-4E1B-8603-5CDCBD2B0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0400"/>
            <a:ext cx="950873" cy="914400"/>
          </a:xfrm>
          <a:prstGeom prst="rect">
            <a:avLst/>
          </a:prstGeom>
        </p:spPr>
      </p:pic>
      <p:pic>
        <p:nvPicPr>
          <p:cNvPr id="112" name="Imagem 111">
            <a:extLst>
              <a:ext uri="{FF2B5EF4-FFF2-40B4-BE49-F238E27FC236}">
                <a16:creationId xmlns:a16="http://schemas.microsoft.com/office/drawing/2014/main" id="{C34311D8-993C-4386-8E03-FBDABD65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42" y="7010400"/>
            <a:ext cx="950873" cy="914400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A58E37D7-A9F6-4CF9-B4A8-4D58E769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84" y="7010400"/>
            <a:ext cx="950873" cy="914400"/>
          </a:xfrm>
          <a:prstGeom prst="rect">
            <a:avLst/>
          </a:prstGeom>
        </p:spPr>
      </p:pic>
      <p:pic>
        <p:nvPicPr>
          <p:cNvPr id="114" name="Imagem 113">
            <a:extLst>
              <a:ext uri="{FF2B5EF4-FFF2-40B4-BE49-F238E27FC236}">
                <a16:creationId xmlns:a16="http://schemas.microsoft.com/office/drawing/2014/main" id="{34C1EFA4-3604-4292-A284-005E7F88D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27" y="7010400"/>
            <a:ext cx="950873" cy="914400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8A88DEB-80D9-4C1C-BC11-A9455D2ED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5600"/>
            <a:ext cx="950873" cy="914400"/>
          </a:xfrm>
          <a:prstGeom prst="rect">
            <a:avLst/>
          </a:prstGeom>
        </p:spPr>
      </p:pic>
      <p:pic>
        <p:nvPicPr>
          <p:cNvPr id="116" name="Imagem 115">
            <a:extLst>
              <a:ext uri="{FF2B5EF4-FFF2-40B4-BE49-F238E27FC236}">
                <a16:creationId xmlns:a16="http://schemas.microsoft.com/office/drawing/2014/main" id="{A59A8041-7135-48E0-A15B-F10F89729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42" y="10515600"/>
            <a:ext cx="950873" cy="914400"/>
          </a:xfrm>
          <a:prstGeom prst="rect">
            <a:avLst/>
          </a:prstGeom>
        </p:spPr>
      </p:pic>
      <p:pic>
        <p:nvPicPr>
          <p:cNvPr id="117" name="Imagem 116">
            <a:extLst>
              <a:ext uri="{FF2B5EF4-FFF2-40B4-BE49-F238E27FC236}">
                <a16:creationId xmlns:a16="http://schemas.microsoft.com/office/drawing/2014/main" id="{85415A3B-FE6A-4AA3-8D17-1BF956A54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84" y="10515600"/>
            <a:ext cx="950873" cy="914400"/>
          </a:xfrm>
          <a:prstGeom prst="rect">
            <a:avLst/>
          </a:prstGeom>
        </p:spPr>
      </p:pic>
      <p:pic>
        <p:nvPicPr>
          <p:cNvPr id="118" name="Imagem 117">
            <a:extLst>
              <a:ext uri="{FF2B5EF4-FFF2-40B4-BE49-F238E27FC236}">
                <a16:creationId xmlns:a16="http://schemas.microsoft.com/office/drawing/2014/main" id="{F51D2139-C530-4797-BDA7-A6C7B4DED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27" y="10515600"/>
            <a:ext cx="950873" cy="914400"/>
          </a:xfrm>
          <a:prstGeom prst="rect">
            <a:avLst/>
          </a:prstGeom>
        </p:spPr>
      </p:pic>
      <p:pic>
        <p:nvPicPr>
          <p:cNvPr id="122" name="Imagem 121">
            <a:extLst>
              <a:ext uri="{FF2B5EF4-FFF2-40B4-BE49-F238E27FC236}">
                <a16:creationId xmlns:a16="http://schemas.microsoft.com/office/drawing/2014/main" id="{ACC547A2-F716-4D85-B94D-964A7701B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57" y="1752600"/>
            <a:ext cx="914400" cy="914400"/>
          </a:xfrm>
          <a:prstGeom prst="rect">
            <a:avLst/>
          </a:prstGeom>
        </p:spPr>
      </p:pic>
      <p:pic>
        <p:nvPicPr>
          <p:cNvPr id="125" name="Imagem 124">
            <a:extLst>
              <a:ext uri="{FF2B5EF4-FFF2-40B4-BE49-F238E27FC236}">
                <a16:creationId xmlns:a16="http://schemas.microsoft.com/office/drawing/2014/main" id="{DA87AEEC-42C0-45B0-832F-A373B4872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1752600"/>
            <a:ext cx="914400" cy="914400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6F2E916A-A9B0-43D8-9F89-F4A83B93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43" y="1752600"/>
            <a:ext cx="914400" cy="914400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B87F0487-1BFA-4307-B3DA-8C78D1A93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57" y="5257800"/>
            <a:ext cx="914400" cy="914400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210C4DED-D24E-4C3C-A7C8-96254BF58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257800"/>
            <a:ext cx="914400" cy="914400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2F56992A-1AD8-49CF-B7FA-6950C826B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43" y="5257800"/>
            <a:ext cx="914400" cy="914400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FA196CE4-70D9-4C53-B9A1-43CE529D7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57" y="8763000"/>
            <a:ext cx="914400" cy="914400"/>
          </a:xfrm>
          <a:prstGeom prst="rect">
            <a:avLst/>
          </a:prstGeom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C88C1B37-ACB7-41ED-BF8E-7BA337CBC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8763000"/>
            <a:ext cx="914400" cy="914400"/>
          </a:xfrm>
          <a:prstGeom prst="rect">
            <a:avLst/>
          </a:prstGeom>
        </p:spPr>
      </p:pic>
      <p:pic>
        <p:nvPicPr>
          <p:cNvPr id="132" name="Imagem 131">
            <a:extLst>
              <a:ext uri="{FF2B5EF4-FFF2-40B4-BE49-F238E27FC236}">
                <a16:creationId xmlns:a16="http://schemas.microsoft.com/office/drawing/2014/main" id="{38F3AB03-D7B0-488C-B7F2-53F312478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43" y="8763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1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</Words>
  <Application>Microsoft Office PowerPoint</Application>
  <PresentationFormat>Personalizar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Alex Brush</vt:lpstr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5</cp:revision>
  <dcterms:created xsi:type="dcterms:W3CDTF">2018-11-26T20:07:01Z</dcterms:created>
  <dcterms:modified xsi:type="dcterms:W3CDTF">2018-11-26T20:54:21Z</dcterms:modified>
</cp:coreProperties>
</file>