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295" r:id="rId9"/>
    <p:sldId id="309" r:id="rId10"/>
    <p:sldId id="299" r:id="rId11"/>
    <p:sldId id="257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FB8"/>
    <a:srgbClr val="F79D1E"/>
    <a:srgbClr val="FFFFFF"/>
    <a:srgbClr val="747474"/>
    <a:srgbClr val="E6E6E6"/>
    <a:srgbClr val="70AD47"/>
    <a:srgbClr val="F8C141"/>
    <a:srgbClr val="0D7694"/>
    <a:srgbClr val="E5E9F2"/>
    <a:srgbClr val="A9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8" autoAdjust="0"/>
    <p:restoredTop sz="94660"/>
  </p:normalViewPr>
  <p:slideViewPr>
    <p:cSldViewPr snapToGrid="0">
      <p:cViewPr>
        <p:scale>
          <a:sx n="400" d="100"/>
          <a:sy n="400" d="100"/>
        </p:scale>
        <p:origin x="-11334" y="-3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3cachad/screen/47105801/handoff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xmlns="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xmlns="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xmlns="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xmlns="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xmlns="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xmlns="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xmlns="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xmlns="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xmlns="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xmlns="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xmlns="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xmlns="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xmlns="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xmlns="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xmlns="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xmlns="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xmlns="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xmlns="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xmlns="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xmlns="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xmlns="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xmlns="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xmlns="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xmlns="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xmlns="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xmlns="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xmlns="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xmlns="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xmlns="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xmlns="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xmlns="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xmlns="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xmlns="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xmlns="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xmlns="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xmlns="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xmlns="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xmlns="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xmlns="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xmlns="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xmlns="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xmlns="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xmlns="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xmlns="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xmlns="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xmlns="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xmlns="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xmlns="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xmlns="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xmlns="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xmlns="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xmlns="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xmlns="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xmlns="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xmlns="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xmlns="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xmlns="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xmlns="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xmlns="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xmlns="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xmlns="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xmlns="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xmlns="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xmlns="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xmlns="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xmlns="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xmlns="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xmlns="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xmlns="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xmlns="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xmlns="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xmlns="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xmlns="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xmlns="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xmlns="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xmlns="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xmlns="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xmlns="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xmlns="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xmlns="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xmlns="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xmlns="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xmlns="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xmlns="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xmlns="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xmlns="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xmlns="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xmlns="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xmlns="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xmlns="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xmlns="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xmlns="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xmlns="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xmlns="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xmlns="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xmlns="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xmlns="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xmlns="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xmlns="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xmlns="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xmlns="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xmlns="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xmlns="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xmlns="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xmlns="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xmlns="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xmlns="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xmlns="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xmlns="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xmlns="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xmlns="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xmlns="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xmlns="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xmlns="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xmlns="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xmlns="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xmlns="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xmlns="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xmlns="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xmlns="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xmlns="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xmlns="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xmlns="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xmlns="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xmlns="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xmlns="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xmlns="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xmlns="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xmlns="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xmlns="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xmlns="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xmlns="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xmlns="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xmlns="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xmlns="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xmlns="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xmlns="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xmlns="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xmlns="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xmlns="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xmlns="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xmlns="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xmlns="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xmlns="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xmlns="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xmlns="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xmlns="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xmlns="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xmlns="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xmlns="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xmlns="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xmlns="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xmlns="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xmlns="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xmlns="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xmlns="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xmlns="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xmlns="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xmlns="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xmlns="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xmlns="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xmlns="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xmlns="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xmlns="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xmlns="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xmlns="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xmlns="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xmlns="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xmlns="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xmlns="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xmlns="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xmlns="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xmlns="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xmlns="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xmlns="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xmlns="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xmlns="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xmlns="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xmlns="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xmlns="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xmlns="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xmlns="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xmlns="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xmlns="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xmlns="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xmlns="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xmlns="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xmlns="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xmlns="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xmlns="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xmlns="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xmlns="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xmlns="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xmlns="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xmlns="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xmlns="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xmlns="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xmlns="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xmlns="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xmlns="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xmlns="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xmlns="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xmlns="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xmlns="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xmlns="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xmlns="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xmlns="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xmlns="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xmlns="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xmlns="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xmlns="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xmlns="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xmlns="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xmlns="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xmlns="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xmlns="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xmlns="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xmlns="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xmlns="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xmlns="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xmlns="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xmlns="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xmlns="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xmlns="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xmlns="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xmlns="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xmlns="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xmlns="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xmlns="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xmlns="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xmlns="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xmlns="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xmlns="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xmlns="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xmlns="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xmlns="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xmlns="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xmlns="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xmlns="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xmlns="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xmlns="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xmlns="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xmlns="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xmlns="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xmlns="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xmlns="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xmlns="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xmlns="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xmlns="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xmlns="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xmlns="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xmlns="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xmlns="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xmlns="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xmlns="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xmlns="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xmlns="" id="{7DD5EF25-222F-4F20-86F2-2B56ECA43B06}"/>
              </a:ext>
            </a:extLst>
          </p:cNvPr>
          <p:cNvSpPr/>
          <p:nvPr/>
        </p:nvSpPr>
        <p:spPr>
          <a:xfrm rot="7719709">
            <a:off x="5076094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xmlns="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xmlns="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48" y="4239519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xmlns="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xmlns="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xmlns="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xmlns="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xmlns="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xmlns="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xmlns="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xmlns="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xmlns="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xmlns="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xmlns="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xmlns="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xmlns="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54583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xmlns="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xmlns="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xmlns="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xmlns="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xmlns="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xmlns="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xmlns="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xmlns="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xmlns="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xmlns="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xmlns="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xmlns="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xmlns="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xmlns="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xmlns="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xmlns="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xmlns="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xmlns="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43375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xmlns="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xmlns="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1504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xmlns="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xmlns="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xmlns="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xmlns="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xmlns="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xmlns="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xmlns="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xmlns="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xmlns="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xmlns="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xmlns="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xmlns="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xmlns="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xmlns="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xmlns="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xmlns="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xmlns="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xmlns="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xmlns="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xmlns="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xmlns="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xmlns="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xmlns="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xmlns="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xmlns="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xmlns="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xmlns="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xmlns="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xmlns="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xmlns="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xmlns="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xmlns="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xmlns="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xmlns="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xmlns="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xmlns="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xmlns="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xmlns="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xmlns="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xmlns="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xmlns="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xmlns="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xmlns="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xmlns="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xmlns="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xmlns="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xmlns="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xmlns="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xmlns="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xmlns="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xmlns="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xmlns="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xmlns="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xmlns="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xmlns="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xmlns="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xmlns="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xmlns="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xmlns="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xmlns="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xmlns="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xmlns="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xmlns="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xmlns="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xmlns="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xmlns="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xmlns="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xmlns="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xmlns="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xmlns="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xmlns="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xmlns="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xmlns="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4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8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20"/>
                            </p:stCondLst>
                            <p:childTnLst>
                              <p:par>
                                <p:cTn id="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6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8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2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60"/>
                            </p:stCondLst>
                            <p:childTnLst>
                              <p:par>
                                <p:cTn id="6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80"/>
                            </p:stCondLst>
                            <p:childTnLst>
                              <p:par>
                                <p:cTn id="7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20"/>
                            </p:stCondLst>
                            <p:childTnLst>
                              <p:par>
                                <p:cTn id="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4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60"/>
                            </p:stCondLst>
                            <p:childTnLst>
                              <p:par>
                                <p:cTn id="8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8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20"/>
                            </p:stCondLst>
                            <p:childTnLst>
                              <p:par>
                                <p:cTn id="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4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80"/>
                            </p:stCondLst>
                            <p:childTnLst>
                              <p:par>
                                <p:cTn id="1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2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4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6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80"/>
                            </p:stCondLst>
                            <p:childTnLst>
                              <p:par>
                                <p:cTn id="1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40"/>
                            </p:stCondLst>
                            <p:childTnLst>
                              <p:par>
                                <p:cTn id="1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60"/>
                            </p:stCondLst>
                            <p:childTnLst>
                              <p:par>
                                <p:cTn id="1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80"/>
                            </p:stCondLst>
                            <p:childTnLst>
                              <p:par>
                                <p:cTn id="15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76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780"/>
                            </p:stCondLst>
                            <p:childTnLst>
                              <p:par>
                                <p:cTn id="1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800"/>
                            </p:stCondLst>
                            <p:childTnLst>
                              <p:par>
                                <p:cTn id="17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20"/>
                            </p:stCondLst>
                            <p:childTnLst>
                              <p:par>
                                <p:cTn id="1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4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860"/>
                            </p:stCondLst>
                            <p:childTnLst>
                              <p:par>
                                <p:cTn id="18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80"/>
                            </p:stCondLst>
                            <p:childTnLst>
                              <p:par>
                                <p:cTn id="19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900"/>
                            </p:stCondLst>
                            <p:childTnLst>
                              <p:par>
                                <p:cTn id="19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20"/>
                            </p:stCondLst>
                            <p:childTnLst>
                              <p:par>
                                <p:cTn id="1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940"/>
                            </p:stCondLst>
                            <p:childTnLst>
                              <p:par>
                                <p:cTn id="2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960"/>
                            </p:stCondLst>
                            <p:childTnLst>
                              <p:par>
                                <p:cTn id="20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98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2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6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80"/>
                            </p:stCondLst>
                            <p:childTnLst>
                              <p:par>
                                <p:cTn id="2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100"/>
                            </p:stCondLst>
                            <p:childTnLst>
                              <p:par>
                                <p:cTn id="2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20"/>
                            </p:stCondLst>
                            <p:childTnLst>
                              <p:par>
                                <p:cTn id="2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140"/>
                            </p:stCondLst>
                            <p:childTnLst>
                              <p:par>
                                <p:cTn id="24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3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160"/>
                            </p:stCondLst>
                            <p:childTnLst>
                              <p:par>
                                <p:cTn id="2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180"/>
                            </p:stCondLst>
                            <p:childTnLst>
                              <p:par>
                                <p:cTn id="2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200"/>
                            </p:stCondLst>
                            <p:childTnLst>
                              <p:par>
                                <p:cTn id="2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20"/>
                            </p:stCondLst>
                            <p:childTnLst>
                              <p:par>
                                <p:cTn id="2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9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40"/>
                            </p:stCondLst>
                            <p:childTnLst>
                              <p:par>
                                <p:cTn id="2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6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80"/>
                            </p:stCondLst>
                            <p:childTnLst>
                              <p:par>
                                <p:cTn id="2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20"/>
                            </p:stCondLst>
                            <p:childTnLst>
                              <p:par>
                                <p:cTn id="2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40"/>
                            </p:stCondLst>
                            <p:childTnLst>
                              <p:par>
                                <p:cTn id="2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6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360"/>
                            </p:stCondLst>
                            <p:childTnLst>
                              <p:par>
                                <p:cTn id="2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8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400"/>
                            </p:stCondLst>
                            <p:childTnLst>
                              <p:par>
                                <p:cTn id="2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20"/>
                            </p:stCondLst>
                            <p:childTnLst>
                              <p:par>
                                <p:cTn id="3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40"/>
                            </p:stCondLst>
                            <p:childTnLst>
                              <p:par>
                                <p:cTn id="3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60"/>
                            </p:stCondLst>
                            <p:childTnLst>
                              <p:par>
                                <p:cTn id="3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0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80"/>
                            </p:stCondLst>
                            <p:childTnLst>
                              <p:par>
                                <p:cTn id="3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4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20"/>
                            </p:stCondLst>
                            <p:childTnLst>
                              <p:par>
                                <p:cTn id="3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40"/>
                            </p:stCondLst>
                            <p:childTnLst>
                              <p:par>
                                <p:cTn id="32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6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6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8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620"/>
                            </p:stCondLst>
                            <p:childTnLst>
                              <p:par>
                                <p:cTn id="3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2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640"/>
                            </p:stCondLst>
                            <p:childTnLst>
                              <p:par>
                                <p:cTn id="3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60"/>
                            </p:stCondLst>
                            <p:childTnLst>
                              <p:par>
                                <p:cTn id="3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80"/>
                            </p:stCondLst>
                            <p:childTnLst>
                              <p:par>
                                <p:cTn id="3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4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"/>
                            </p:stCondLst>
                            <p:childTnLst>
                              <p:par>
                                <p:cTn id="3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8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20"/>
                            </p:stCondLst>
                            <p:childTnLst>
                              <p:par>
                                <p:cTn id="3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2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40"/>
                            </p:stCondLst>
                            <p:childTnLst>
                              <p:par>
                                <p:cTn id="3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60"/>
                            </p:stCondLst>
                            <p:childTnLst>
                              <p:par>
                                <p:cTn id="3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80"/>
                            </p:stCondLst>
                            <p:childTnLst>
                              <p:par>
                                <p:cTn id="3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4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8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40"/>
                            </p:stCondLst>
                            <p:childTnLst>
                              <p:par>
                                <p:cTn id="3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6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860"/>
                            </p:stCondLst>
                            <p:childTnLst>
                              <p:par>
                                <p:cTn id="3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0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80"/>
                            </p:stCondLst>
                            <p:childTnLst>
                              <p:par>
                                <p:cTn id="3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00"/>
                            </p:stCondLst>
                            <p:childTnLst>
                              <p:par>
                                <p:cTn id="3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8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20"/>
                            </p:stCondLst>
                            <p:childTnLst>
                              <p:par>
                                <p:cTn id="4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2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40"/>
                            </p:stCondLst>
                            <p:childTnLst>
                              <p:par>
                                <p:cTn id="4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960"/>
                            </p:stCondLst>
                            <p:childTnLst>
                              <p:par>
                                <p:cTn id="4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0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980"/>
                            </p:stCondLst>
                            <p:childTnLst>
                              <p:par>
                                <p:cTn id="4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4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0"/>
                            </p:stCondLst>
                            <p:childTnLst>
                              <p:par>
                                <p:cTn id="4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20"/>
                            </p:stCondLst>
                            <p:childTnLst>
                              <p:par>
                                <p:cTn id="4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2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040"/>
                            </p:stCondLst>
                            <p:childTnLst>
                              <p:par>
                                <p:cTn id="4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060"/>
                            </p:stCondLst>
                            <p:childTnLst>
                              <p:par>
                                <p:cTn id="4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0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080"/>
                            </p:stCondLst>
                            <p:childTnLst>
                              <p:par>
                                <p:cTn id="4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4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100"/>
                            </p:stCondLst>
                            <p:childTnLst>
                              <p:par>
                                <p:cTn id="4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120"/>
                            </p:stCondLst>
                            <p:childTnLst>
                              <p:par>
                                <p:cTn id="4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140"/>
                            </p:stCondLst>
                            <p:childTnLst>
                              <p:par>
                                <p:cTn id="4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6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160"/>
                            </p:stCondLst>
                            <p:childTnLst>
                              <p:par>
                                <p:cTn id="4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0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180"/>
                            </p:stCondLst>
                            <p:childTnLst>
                              <p:par>
                                <p:cTn id="4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4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200"/>
                            </p:stCondLst>
                            <p:childTnLst>
                              <p:par>
                                <p:cTn id="4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220"/>
                            </p:stCondLst>
                            <p:childTnLst>
                              <p:par>
                                <p:cTn id="46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2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40"/>
                            </p:stCondLst>
                            <p:childTnLst>
                              <p:par>
                                <p:cTn id="4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6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60"/>
                            </p:stCondLst>
                            <p:childTnLst>
                              <p:par>
                                <p:cTn id="4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280"/>
                            </p:stCondLst>
                            <p:childTnLst>
                              <p:par>
                                <p:cTn id="4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4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320"/>
                            </p:stCondLst>
                            <p:childTnLst>
                              <p:par>
                                <p:cTn id="4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2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340"/>
                            </p:stCondLst>
                            <p:childTnLst>
                              <p:par>
                                <p:cTn id="4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6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360"/>
                            </p:stCondLst>
                            <p:childTnLst>
                              <p:par>
                                <p:cTn id="4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0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380"/>
                            </p:stCondLst>
                            <p:childTnLst>
                              <p:par>
                                <p:cTn id="49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4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400"/>
                            </p:stCondLst>
                            <p:childTnLst>
                              <p:par>
                                <p:cTn id="4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8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420"/>
                            </p:stCondLst>
                            <p:childTnLst>
                              <p:par>
                                <p:cTn id="50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2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440"/>
                            </p:stCondLst>
                            <p:childTnLst>
                              <p:par>
                                <p:cTn id="5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6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460"/>
                            </p:stCondLst>
                            <p:childTnLst>
                              <p:par>
                                <p:cTn id="50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0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480"/>
                            </p:stCondLst>
                            <p:childTnLst>
                              <p:par>
                                <p:cTn id="5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4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500"/>
                            </p:stCondLst>
                            <p:childTnLst>
                              <p:par>
                                <p:cTn id="5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8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520"/>
                            </p:stCondLst>
                            <p:childTnLst>
                              <p:par>
                                <p:cTn id="5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2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540"/>
                            </p:stCondLst>
                            <p:childTnLst>
                              <p:par>
                                <p:cTn id="5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6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560"/>
                            </p:stCondLst>
                            <p:childTnLst>
                              <p:par>
                                <p:cTn id="5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580"/>
                            </p:stCondLst>
                            <p:childTnLst>
                              <p:par>
                                <p:cTn id="5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4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600"/>
                            </p:stCondLst>
                            <p:childTnLst>
                              <p:par>
                                <p:cTn id="5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8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20"/>
                            </p:stCondLst>
                            <p:childTnLst>
                              <p:par>
                                <p:cTn id="5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2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640"/>
                            </p:stCondLst>
                            <p:childTnLst>
                              <p:par>
                                <p:cTn id="5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660"/>
                            </p:stCondLst>
                            <p:childTnLst>
                              <p:par>
                                <p:cTn id="5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680"/>
                            </p:stCondLst>
                            <p:childTnLst>
                              <p:par>
                                <p:cTn id="5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4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8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720"/>
                            </p:stCondLst>
                            <p:childTnLst>
                              <p:par>
                                <p:cTn id="5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740"/>
                            </p:stCondLst>
                            <p:childTnLst>
                              <p:par>
                                <p:cTn id="5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6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760"/>
                            </p:stCondLst>
                            <p:childTnLst>
                              <p:par>
                                <p:cTn id="5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0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780"/>
                            </p:stCondLst>
                            <p:childTnLst>
                              <p:par>
                                <p:cTn id="5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4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8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820"/>
                            </p:stCondLst>
                            <p:childTnLst>
                              <p:par>
                                <p:cTn id="5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2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840"/>
                            </p:stCondLst>
                            <p:childTnLst>
                              <p:par>
                                <p:cTn id="5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6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860"/>
                            </p:stCondLst>
                            <p:childTnLst>
                              <p:par>
                                <p:cTn id="589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0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380"/>
                            </p:stCondLst>
                            <p:childTnLst>
                              <p:par>
                                <p:cTn id="5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4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400"/>
                            </p:stCondLst>
                            <p:childTnLst>
                              <p:par>
                                <p:cTn id="5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8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420"/>
                            </p:stCondLst>
                            <p:childTnLst>
                              <p:par>
                                <p:cTn id="6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2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440"/>
                            </p:stCondLst>
                            <p:childTnLst>
                              <p:par>
                                <p:cTn id="6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6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460"/>
                            </p:stCondLst>
                            <p:childTnLst>
                              <p:par>
                                <p:cTn id="6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0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480"/>
                            </p:stCondLst>
                            <p:childTnLst>
                              <p:par>
                                <p:cTn id="6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4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500"/>
                            </p:stCondLst>
                            <p:childTnLst>
                              <p:par>
                                <p:cTn id="6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8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20"/>
                            </p:stCondLst>
                            <p:childTnLst>
                              <p:par>
                                <p:cTn id="6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2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540"/>
                            </p:stCondLst>
                            <p:childTnLst>
                              <p:par>
                                <p:cTn id="6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6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560"/>
                            </p:stCondLst>
                            <p:childTnLst>
                              <p:par>
                                <p:cTn id="6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0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580"/>
                            </p:stCondLst>
                            <p:childTnLst>
                              <p:par>
                                <p:cTn id="6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4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600"/>
                            </p:stCondLst>
                            <p:childTnLst>
                              <p:par>
                                <p:cTn id="6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8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620"/>
                            </p:stCondLst>
                            <p:childTnLst>
                              <p:par>
                                <p:cTn id="6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2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640"/>
                            </p:stCondLst>
                            <p:childTnLst>
                              <p:par>
                                <p:cTn id="6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6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660"/>
                            </p:stCondLst>
                            <p:childTnLst>
                              <p:par>
                                <p:cTn id="6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0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680"/>
                            </p:stCondLst>
                            <p:childTnLst>
                              <p:par>
                                <p:cTn id="6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4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700"/>
                            </p:stCondLst>
                            <p:childTnLst>
                              <p:par>
                                <p:cTn id="6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8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720"/>
                            </p:stCondLst>
                            <p:childTnLst>
                              <p:par>
                                <p:cTn id="6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2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740"/>
                            </p:stCondLst>
                            <p:childTnLst>
                              <p:par>
                                <p:cTn id="6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6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760"/>
                            </p:stCondLst>
                            <p:childTnLst>
                              <p:par>
                                <p:cTn id="6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0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780"/>
                            </p:stCondLst>
                            <p:childTnLst>
                              <p:par>
                                <p:cTn id="6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4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8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820"/>
                            </p:stCondLst>
                            <p:childTnLst>
                              <p:par>
                                <p:cTn id="6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2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840"/>
                            </p:stCondLst>
                            <p:childTnLst>
                              <p:par>
                                <p:cTn id="6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6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860"/>
                            </p:stCondLst>
                            <p:childTnLst>
                              <p:par>
                                <p:cTn id="6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0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880"/>
                            </p:stCondLst>
                            <p:childTnLst>
                              <p:par>
                                <p:cTn id="69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4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900"/>
                            </p:stCondLst>
                            <p:childTnLst>
                              <p:par>
                                <p:cTn id="6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8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920"/>
                            </p:stCondLst>
                            <p:childTnLst>
                              <p:par>
                                <p:cTn id="7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2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940"/>
                            </p:stCondLst>
                            <p:childTnLst>
                              <p:par>
                                <p:cTn id="7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6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960"/>
                            </p:stCondLst>
                            <p:childTnLst>
                              <p:par>
                                <p:cTn id="70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0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980"/>
                            </p:stCondLst>
                            <p:childTnLst>
                              <p:par>
                                <p:cTn id="7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4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6000"/>
                            </p:stCondLst>
                            <p:childTnLst>
                              <p:par>
                                <p:cTn id="7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8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6020"/>
                            </p:stCondLst>
                            <p:childTnLst>
                              <p:par>
                                <p:cTn id="7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2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40"/>
                            </p:stCondLst>
                            <p:childTnLst>
                              <p:par>
                                <p:cTn id="7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6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060"/>
                            </p:stCondLst>
                            <p:childTnLst>
                              <p:par>
                                <p:cTn id="7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0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080"/>
                            </p:stCondLst>
                            <p:childTnLst>
                              <p:par>
                                <p:cTn id="7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4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6100"/>
                            </p:stCondLst>
                            <p:childTnLst>
                              <p:par>
                                <p:cTn id="7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8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6120"/>
                            </p:stCondLst>
                            <p:childTnLst>
                              <p:par>
                                <p:cTn id="7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2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6140"/>
                            </p:stCondLst>
                            <p:childTnLst>
                              <p:par>
                                <p:cTn id="7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6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6160"/>
                            </p:stCondLst>
                            <p:childTnLst>
                              <p:par>
                                <p:cTn id="7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0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6180"/>
                            </p:stCondLst>
                            <p:childTnLst>
                              <p:par>
                                <p:cTn id="7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4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6200"/>
                            </p:stCondLst>
                            <p:childTnLst>
                              <p:par>
                                <p:cTn id="7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8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6220"/>
                            </p:stCondLst>
                            <p:childTnLst>
                              <p:par>
                                <p:cTn id="7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2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6240"/>
                            </p:stCondLst>
                            <p:childTnLst>
                              <p:par>
                                <p:cTn id="7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6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6260"/>
                            </p:stCondLst>
                            <p:childTnLst>
                              <p:par>
                                <p:cTn id="7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0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6280"/>
                            </p:stCondLst>
                            <p:childTnLst>
                              <p:par>
                                <p:cTn id="7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4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8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6320"/>
                            </p:stCondLst>
                            <p:childTnLst>
                              <p:par>
                                <p:cTn id="7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2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6340"/>
                            </p:stCondLst>
                            <p:childTnLst>
                              <p:par>
                                <p:cTn id="7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6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6360"/>
                            </p:stCondLst>
                            <p:childTnLst>
                              <p:par>
                                <p:cTn id="7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0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6380"/>
                            </p:stCondLst>
                            <p:childTnLst>
                              <p:par>
                                <p:cTn id="7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4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6400"/>
                            </p:stCondLst>
                            <p:childTnLst>
                              <p:par>
                                <p:cTn id="7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8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420"/>
                            </p:stCondLst>
                            <p:childTnLst>
                              <p:par>
                                <p:cTn id="8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2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6440"/>
                            </p:stCondLst>
                            <p:childTnLst>
                              <p:par>
                                <p:cTn id="8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6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6460"/>
                            </p:stCondLst>
                            <p:childTnLst>
                              <p:par>
                                <p:cTn id="8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0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6480"/>
                            </p:stCondLst>
                            <p:childTnLst>
                              <p:par>
                                <p:cTn id="8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4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6500"/>
                            </p:stCondLst>
                            <p:childTnLst>
                              <p:par>
                                <p:cTn id="8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8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6520"/>
                            </p:stCondLst>
                            <p:childTnLst>
                              <p:par>
                                <p:cTn id="8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2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6540"/>
                            </p:stCondLst>
                            <p:childTnLst>
                              <p:par>
                                <p:cTn id="8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6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6560"/>
                            </p:stCondLst>
                            <p:childTnLst>
                              <p:par>
                                <p:cTn id="8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0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6580"/>
                            </p:stCondLst>
                            <p:childTnLst>
                              <p:par>
                                <p:cTn id="8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4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6600"/>
                            </p:stCondLst>
                            <p:childTnLst>
                              <p:par>
                                <p:cTn id="8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8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6620"/>
                            </p:stCondLst>
                            <p:childTnLst>
                              <p:par>
                                <p:cTn id="8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2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640"/>
                            </p:stCondLst>
                            <p:childTnLst>
                              <p:par>
                                <p:cTn id="8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6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660"/>
                            </p:stCondLst>
                            <p:childTnLst>
                              <p:par>
                                <p:cTn id="8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0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680"/>
                            </p:stCondLst>
                            <p:childTnLst>
                              <p:par>
                                <p:cTn id="8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4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700"/>
                            </p:stCondLst>
                            <p:childTnLst>
                              <p:par>
                                <p:cTn id="8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8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720"/>
                            </p:stCondLst>
                            <p:childTnLst>
                              <p:par>
                                <p:cTn id="8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2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740"/>
                            </p:stCondLst>
                            <p:childTnLst>
                              <p:par>
                                <p:cTn id="8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6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760"/>
                            </p:stCondLst>
                            <p:childTnLst>
                              <p:par>
                                <p:cTn id="8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0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780"/>
                            </p:stCondLst>
                            <p:childTnLst>
                              <p:par>
                                <p:cTn id="8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4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800"/>
                            </p:stCondLst>
                            <p:childTnLst>
                              <p:par>
                                <p:cTn id="8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8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820"/>
                            </p:stCondLst>
                            <p:childTnLst>
                              <p:par>
                                <p:cTn id="8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2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840"/>
                            </p:stCondLst>
                            <p:childTnLst>
                              <p:par>
                                <p:cTn id="8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6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0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880"/>
                            </p:stCondLst>
                            <p:childTnLst>
                              <p:par>
                                <p:cTn id="8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4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900"/>
                            </p:stCondLst>
                            <p:childTnLst>
                              <p:par>
                                <p:cTn id="8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8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920"/>
                            </p:stCondLst>
                            <p:childTnLst>
                              <p:par>
                                <p:cTn id="9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2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940"/>
                            </p:stCondLst>
                            <p:childTnLst>
                              <p:par>
                                <p:cTn id="9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6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960"/>
                            </p:stCondLst>
                            <p:childTnLst>
                              <p:par>
                                <p:cTn id="9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0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980"/>
                            </p:stCondLst>
                            <p:childTnLst>
                              <p:par>
                                <p:cTn id="9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4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7000"/>
                            </p:stCondLst>
                            <p:childTnLst>
                              <p:par>
                                <p:cTn id="9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8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7020"/>
                            </p:stCondLst>
                            <p:childTnLst>
                              <p:par>
                                <p:cTn id="9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2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7040"/>
                            </p:stCondLst>
                            <p:childTnLst>
                              <p:par>
                                <p:cTn id="9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6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7060"/>
                            </p:stCondLst>
                            <p:childTnLst>
                              <p:par>
                                <p:cTn id="9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0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7080"/>
                            </p:stCondLst>
                            <p:childTnLst>
                              <p:par>
                                <p:cTn id="9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4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7100"/>
                            </p:stCondLst>
                            <p:childTnLst>
                              <p:par>
                                <p:cTn id="9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8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7120"/>
                            </p:stCondLst>
                            <p:childTnLst>
                              <p:par>
                                <p:cTn id="9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2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140"/>
                            </p:stCondLst>
                            <p:childTnLst>
                              <p:par>
                                <p:cTn id="94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6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7160"/>
                            </p:stCondLst>
                            <p:childTnLst>
                              <p:par>
                                <p:cTn id="9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0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7180"/>
                            </p:stCondLst>
                            <p:childTnLst>
                              <p:par>
                                <p:cTn id="9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4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7200"/>
                            </p:stCondLst>
                            <p:childTnLst>
                              <p:par>
                                <p:cTn id="9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8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7220"/>
                            </p:stCondLst>
                            <p:childTnLst>
                              <p:par>
                                <p:cTn id="9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2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7240"/>
                            </p:stCondLst>
                            <p:childTnLst>
                              <p:par>
                                <p:cTn id="9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6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7260"/>
                            </p:stCondLst>
                            <p:childTnLst>
                              <p:par>
                                <p:cTn id="9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0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7280"/>
                            </p:stCondLst>
                            <p:childTnLst>
                              <p:par>
                                <p:cTn id="9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4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8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7320"/>
                            </p:stCondLst>
                            <p:childTnLst>
                              <p:par>
                                <p:cTn id="9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2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7340"/>
                            </p:stCondLst>
                            <p:childTnLst>
                              <p:par>
                                <p:cTn id="9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6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7360"/>
                            </p:stCondLst>
                            <p:childTnLst>
                              <p:par>
                                <p:cTn id="9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0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7380"/>
                            </p:stCondLst>
                            <p:childTnLst>
                              <p:par>
                                <p:cTn id="9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4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8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7420"/>
                            </p:stCondLst>
                            <p:childTnLst>
                              <p:par>
                                <p:cTn id="10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2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6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0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7480"/>
                            </p:stCondLst>
                            <p:childTnLst>
                              <p:par>
                                <p:cTn id="10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4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8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7520"/>
                            </p:stCondLst>
                            <p:childTnLst>
                              <p:par>
                                <p:cTn id="10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2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6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0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7580"/>
                            </p:stCondLst>
                            <p:childTnLst>
                              <p:par>
                                <p:cTn id="10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4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8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7620"/>
                            </p:stCondLst>
                            <p:childTnLst>
                              <p:par>
                                <p:cTn id="10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2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6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0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680"/>
                            </p:stCondLst>
                            <p:childTnLst>
                              <p:par>
                                <p:cTn id="10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4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8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720"/>
                            </p:stCondLst>
                            <p:childTnLst>
                              <p:par>
                                <p:cTn id="10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2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6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0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780"/>
                            </p:stCondLst>
                            <p:childTnLst>
                              <p:par>
                                <p:cTn id="10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4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8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820"/>
                            </p:stCondLst>
                            <p:childTnLst>
                              <p:par>
                                <p:cTn id="10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2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6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0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880"/>
                            </p:stCondLst>
                            <p:childTnLst>
                              <p:par>
                                <p:cTn id="10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4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8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2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6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13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17570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</a:p>
          <a:p>
            <a:pPr algn="ctr"/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George Lucas 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 Kevin Smith(por essa boa ideia)</a:t>
            </a:r>
            <a:r>
              <a:rPr lang="en-US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xmlns="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xmlns="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xmlns="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xmlns="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xmlns="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xmlns="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xmlns="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xmlns="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xmlns="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xmlns="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xmlns="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xmlns="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xmlns="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xmlns="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xmlns="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xmlns="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xmlns="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xmlns="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xmlns="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xmlns="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xmlns="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xmlns="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xmlns="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xmlns="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xmlns="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xmlns="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xmlns="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xmlns="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xmlns="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xmlns="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xmlns="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xmlns="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xmlns="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xmlns="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xmlns="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xmlns="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xmlns="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xmlns="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xmlns="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xmlns="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xmlns="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xmlns="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xmlns="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xmlns="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xmlns="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xmlns="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xmlns="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xmlns="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xmlns="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xmlns="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xmlns="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xmlns="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xmlns="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xmlns="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xmlns="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xmlns="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xmlns="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xmlns="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xmlns="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xmlns="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xmlns="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xmlns="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xmlns="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xmlns="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xmlns="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xmlns="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xmlns="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xmlns="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xmlns="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xmlns="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xmlns="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xmlns="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xmlns="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xmlns="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xmlns="" id="{94F517A4-5316-44B1-AAA0-C47003EE0CAE}"/>
              </a:ext>
            </a:extLst>
          </p:cNvPr>
          <p:cNvSpPr/>
          <p:nvPr/>
        </p:nvSpPr>
        <p:spPr>
          <a:xfrm>
            <a:off x="0" y="-13970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BordaLoja">
            <a:extLst>
              <a:ext uri="{FF2B5EF4-FFF2-40B4-BE49-F238E27FC236}">
                <a16:creationId xmlns:a16="http://schemas.microsoft.com/office/drawing/2014/main" xmlns="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xmlns="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xmlns="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xmlns="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xmlns="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xmlns="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xmlns="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xmlns="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xmlns="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xmlns="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xmlns="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xmlns="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xmlns="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xmlns="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xmlns="" id="{05595C4A-4E56-4794-859D-7A7A4C43C8F7}"/>
              </a:ext>
            </a:extLst>
          </p:cNvPr>
          <p:cNvSpPr/>
          <p:nvPr/>
        </p:nvSpPr>
        <p:spPr>
          <a:xfrm rot="10800000">
            <a:off x="197269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xmlns="" id="{37E82896-A438-440B-BB2B-2EBF4203D7BC}"/>
              </a:ext>
            </a:extLst>
          </p:cNvPr>
          <p:cNvSpPr/>
          <p:nvPr/>
        </p:nvSpPr>
        <p:spPr>
          <a:xfrm rot="10800000">
            <a:off x="441951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xmlns="" id="{E98BC77C-22C2-414A-9DB6-0D0DA9D0EF46}"/>
              </a:ext>
            </a:extLst>
          </p:cNvPr>
          <p:cNvSpPr txBox="1"/>
          <p:nvPr/>
        </p:nvSpPr>
        <p:spPr>
          <a:xfrm>
            <a:off x="322800" y="26592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xmlns="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xmlns="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xmlns="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xmlns="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xmlns="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xmlns="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xmlns="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xmlns="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xmlns="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xmlns="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xmlns="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xmlns="" id="{0D5FDA4A-860D-4372-9B19-A9EF147EC870}"/>
              </a:ext>
            </a:extLst>
          </p:cNvPr>
          <p:cNvSpPr/>
          <p:nvPr/>
        </p:nvSpPr>
        <p:spPr>
          <a:xfrm rot="10800000">
            <a:off x="1151707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xmlns="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xmlns="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xmlns="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xmlns="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xmlns="" id="{43466B70-AB94-4990-9456-FCDD33808198}"/>
              </a:ext>
            </a:extLst>
          </p:cNvPr>
          <p:cNvSpPr txBox="1"/>
          <p:nvPr/>
        </p:nvSpPr>
        <p:spPr>
          <a:xfrm>
            <a:off x="8952379" y="26592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Titulo">
            <a:extLst>
              <a:ext uri="{FF2B5EF4-FFF2-40B4-BE49-F238E27FC236}">
                <a16:creationId xmlns:a16="http://schemas.microsoft.com/office/drawing/2014/main" xmlns="" id="{28DA07BC-D99C-4A2C-9BA4-48F988B08A40}"/>
              </a:ext>
            </a:extLst>
          </p:cNvPr>
          <p:cNvSpPr txBox="1"/>
          <p:nvPr/>
        </p:nvSpPr>
        <p:spPr>
          <a:xfrm>
            <a:off x="3497294" y="242969"/>
            <a:ext cx="51943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Gill Sans MT" panose="020B0502020104020203" pitchFamily="34" charset="0"/>
              </a:rPr>
              <a:t>Livraria Scrolls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xmlns="" id="{FC2FC5AC-F719-473A-8588-D3AED458F86A}"/>
              </a:ext>
            </a:extLst>
          </p:cNvPr>
          <p:cNvGrpSpPr/>
          <p:nvPr/>
        </p:nvGrpSpPr>
        <p:grpSpPr>
          <a:xfrm>
            <a:off x="4535277" y="1774361"/>
            <a:ext cx="3118337" cy="2181688"/>
            <a:chOff x="4535277" y="1774361"/>
            <a:chExt cx="3118337" cy="2181688"/>
          </a:xfrm>
        </p:grpSpPr>
        <p:pic>
          <p:nvPicPr>
            <p:cNvPr id="3" name="Imagem 2" descr="Uma imagem contendo clip-art&#10;&#10;Descrição gerada com alta confiança">
              <a:extLst>
                <a:ext uri="{FF2B5EF4-FFF2-40B4-BE49-F238E27FC236}">
                  <a16:creationId xmlns:a16="http://schemas.microsoft.com/office/drawing/2014/main" xmlns="" id="{D36F6C3B-3758-486E-8EAE-88BC70DB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77" y="1995417"/>
              <a:ext cx="3118337" cy="196063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4F392CB1-83B4-4336-AC3D-70DA7BA3D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4387" y="2026335"/>
              <a:ext cx="581025" cy="7810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C93E7E33-D452-4622-9E38-BA0C7FE7495D}"/>
                </a:ext>
              </a:extLst>
            </p:cNvPr>
            <p:cNvSpPr txBox="1"/>
            <p:nvPr/>
          </p:nvSpPr>
          <p:spPr>
            <a:xfrm>
              <a:off x="5808568" y="1774361"/>
              <a:ext cx="571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chemeClr val="bg1"/>
                  </a:solidFill>
                  <a:latin typeface="Goudy Old Style" panose="02020502050305020303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36" name="Site"/>
          <p:cNvGrpSpPr/>
          <p:nvPr/>
        </p:nvGrpSpPr>
        <p:grpSpPr>
          <a:xfrm>
            <a:off x="2166746" y="1566542"/>
            <a:ext cx="8044055" cy="9372382"/>
            <a:chOff x="2166746" y="1566542"/>
            <a:chExt cx="8044055" cy="9372382"/>
          </a:xfrm>
        </p:grpSpPr>
        <p:sp>
          <p:nvSpPr>
            <p:cNvPr id="2" name="navBar"/>
            <p:cNvSpPr/>
            <p:nvPr/>
          </p:nvSpPr>
          <p:spPr>
            <a:xfrm>
              <a:off x="2166747" y="1566542"/>
              <a:ext cx="8044054" cy="812149"/>
            </a:xfrm>
            <a:prstGeom prst="rect">
              <a:avLst/>
            </a:prstGeom>
            <a:solidFill>
              <a:srgbClr val="447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gin"/>
            <p:cNvSpPr/>
            <p:nvPr/>
          </p:nvSpPr>
          <p:spPr>
            <a:xfrm>
              <a:off x="8734976" y="1624278"/>
              <a:ext cx="844581" cy="576000"/>
            </a:xfrm>
            <a:prstGeom prst="rect">
              <a:avLst/>
            </a:prstGeom>
            <a:solidFill>
              <a:srgbClr val="425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Barra"/>
            <p:cNvSpPr/>
            <p:nvPr/>
          </p:nvSpPr>
          <p:spPr>
            <a:xfrm>
              <a:off x="3597510" y="1820615"/>
              <a:ext cx="4179421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BtnPesq"/>
            <p:cNvSpPr/>
            <p:nvPr/>
          </p:nvSpPr>
          <p:spPr>
            <a:xfrm>
              <a:off x="7092931" y="1820615"/>
              <a:ext cx="684000" cy="288000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tegorias"/>
            <p:cNvSpPr/>
            <p:nvPr/>
          </p:nvSpPr>
          <p:spPr>
            <a:xfrm>
              <a:off x="2612571" y="2382759"/>
              <a:ext cx="1730829" cy="1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anner"/>
            <p:cNvSpPr/>
            <p:nvPr/>
          </p:nvSpPr>
          <p:spPr>
            <a:xfrm>
              <a:off x="4343400" y="2382759"/>
              <a:ext cx="5231674" cy="194719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ovidades"/>
            <p:cNvSpPr/>
            <p:nvPr/>
          </p:nvSpPr>
          <p:spPr>
            <a:xfrm>
              <a:off x="2166746" y="4329952"/>
              <a:ext cx="8044054" cy="3204430"/>
            </a:xfrm>
            <a:prstGeom prst="rect">
              <a:avLst/>
            </a:prstGeom>
            <a:solidFill>
              <a:srgbClr val="343F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nov5"/>
            <p:cNvSpPr/>
            <p:nvPr/>
          </p:nvSpPr>
          <p:spPr>
            <a:xfrm>
              <a:off x="3213100" y="4885262"/>
              <a:ext cx="1841500" cy="12742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nov4"/>
            <p:cNvSpPr/>
            <p:nvPr/>
          </p:nvSpPr>
          <p:spPr>
            <a:xfrm>
              <a:off x="7167549" y="4885262"/>
              <a:ext cx="1841500" cy="9440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nov3"/>
            <p:cNvSpPr/>
            <p:nvPr/>
          </p:nvSpPr>
          <p:spPr>
            <a:xfrm>
              <a:off x="5190325" y="4877214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nov2"/>
            <p:cNvSpPr/>
            <p:nvPr/>
          </p:nvSpPr>
          <p:spPr>
            <a:xfrm>
              <a:off x="3213100" y="6374922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nov1"/>
            <p:cNvSpPr/>
            <p:nvPr/>
          </p:nvSpPr>
          <p:spPr>
            <a:xfrm>
              <a:off x="5190325" y="5943600"/>
              <a:ext cx="3818724" cy="1383925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Index"/>
            <p:cNvSpPr/>
            <p:nvPr/>
          </p:nvSpPr>
          <p:spPr>
            <a:xfrm>
              <a:off x="2598964" y="7534382"/>
              <a:ext cx="6976110" cy="3404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BarraProdutos1"/>
            <p:cNvSpPr/>
            <p:nvPr/>
          </p:nvSpPr>
          <p:spPr>
            <a:xfrm>
              <a:off x="3213100" y="7741239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rod1"/>
            <p:cNvSpPr/>
            <p:nvPr/>
          </p:nvSpPr>
          <p:spPr>
            <a:xfrm>
              <a:off x="3408018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prod2"/>
            <p:cNvSpPr/>
            <p:nvPr/>
          </p:nvSpPr>
          <p:spPr>
            <a:xfrm>
              <a:off x="4798437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rod3"/>
            <p:cNvSpPr/>
            <p:nvPr/>
          </p:nvSpPr>
          <p:spPr>
            <a:xfrm>
              <a:off x="6188856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rod4"/>
            <p:cNvSpPr/>
            <p:nvPr/>
          </p:nvSpPr>
          <p:spPr>
            <a:xfrm>
              <a:off x="7579274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reco1"/>
            <p:cNvSpPr/>
            <p:nvPr/>
          </p:nvSpPr>
          <p:spPr>
            <a:xfrm>
              <a:off x="3408018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reco2"/>
            <p:cNvSpPr/>
            <p:nvPr/>
          </p:nvSpPr>
          <p:spPr>
            <a:xfrm>
              <a:off x="4798437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reco3"/>
            <p:cNvSpPr/>
            <p:nvPr/>
          </p:nvSpPr>
          <p:spPr>
            <a:xfrm>
              <a:off x="6188856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preco4"/>
            <p:cNvSpPr/>
            <p:nvPr/>
          </p:nvSpPr>
          <p:spPr>
            <a:xfrm>
              <a:off x="7579274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rraProdutos2"/>
            <p:cNvSpPr/>
            <p:nvPr/>
          </p:nvSpPr>
          <p:spPr>
            <a:xfrm>
              <a:off x="3213100" y="9686954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UNDOFAKE">
            <a:extLst>
              <a:ext uri="{FF2B5EF4-FFF2-40B4-BE49-F238E27FC236}">
                <a16:creationId xmlns:a16="http://schemas.microsoft.com/office/drawing/2014/main" xmlns="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930639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xmlns="" id="{19AFBE14-B5A5-4681-BDDA-D6705D64DC91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pic>
        <p:nvPicPr>
          <p:cNvPr id="13" name="MONITOR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xmlns="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9653" y="3834653"/>
            <a:ext cx="676275" cy="49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653" y="4399487"/>
            <a:ext cx="838200" cy="485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653" y="4955175"/>
            <a:ext cx="1051896" cy="500903"/>
          </a:xfrm>
          <a:prstGeom prst="rect">
            <a:avLst/>
          </a:prstGeom>
        </p:spPr>
      </p:pic>
      <p:sp>
        <p:nvSpPr>
          <p:cNvPr id="37" name="Retângulo 36">
            <a:hlinkClick r:id="rId6"/>
          </p:cNvPr>
          <p:cNvSpPr/>
          <p:nvPr/>
        </p:nvSpPr>
        <p:spPr>
          <a:xfrm>
            <a:off x="2166746" y="1454634"/>
            <a:ext cx="8044054" cy="46130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-0.7129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71297 L -2.08333E-6 1.8518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undo">
            <a:extLst>
              <a:ext uri="{FF2B5EF4-FFF2-40B4-BE49-F238E27FC236}">
                <a16:creationId xmlns:a16="http://schemas.microsoft.com/office/drawing/2014/main" xmlns="" id="{347EF4B4-A75A-4B62-AE9E-B9D960319AA7}"/>
              </a:ext>
            </a:extLst>
          </p:cNvPr>
          <p:cNvSpPr/>
          <p:nvPr/>
        </p:nvSpPr>
        <p:spPr>
          <a:xfrm>
            <a:off x="0" y="-82484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xmlns="" id="{50DAF38D-9C36-4D0E-82A3-6AA8F896FC35}"/>
              </a:ext>
            </a:extLst>
          </p:cNvPr>
          <p:cNvGrpSpPr/>
          <p:nvPr/>
        </p:nvGrpSpPr>
        <p:grpSpPr>
          <a:xfrm>
            <a:off x="4476110" y="926830"/>
            <a:ext cx="3032129" cy="5390451"/>
            <a:chOff x="762000" y="157542"/>
            <a:chExt cx="3676309" cy="6535659"/>
          </a:xfrm>
        </p:grpSpPr>
        <p:pic>
          <p:nvPicPr>
            <p:cNvPr id="16" name="Imagem 15" descr="Uma imagem contendo equipamentos eletrônicos&#10;&#10;Descrição gerada com alta confiança">
              <a:extLst>
                <a:ext uri="{FF2B5EF4-FFF2-40B4-BE49-F238E27FC236}">
                  <a16:creationId xmlns:a16="http://schemas.microsoft.com/office/drawing/2014/main" xmlns="" id="{F6828AE9-61D6-4582-9F32-3A79EDFE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57542"/>
              <a:ext cx="3676309" cy="653565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xmlns="" id="{76FEAFA3-A855-441C-A427-18DBA5D9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344" y="1105688"/>
              <a:ext cx="2096858" cy="129805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xmlns="" id="{741825E9-4639-403D-B6DA-7D2F603F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903" y="959387"/>
              <a:ext cx="1228725" cy="1771650"/>
            </a:xfrm>
            <a:prstGeom prst="rect">
              <a:avLst/>
            </a:prstGeom>
          </p:spPr>
        </p:pic>
      </p:grpSp>
      <p:sp>
        <p:nvSpPr>
          <p:cNvPr id="10" name="Fundo Fake">
            <a:extLst>
              <a:ext uri="{FF2B5EF4-FFF2-40B4-BE49-F238E27FC236}">
                <a16:creationId xmlns:a16="http://schemas.microsoft.com/office/drawing/2014/main" xmlns="" id="{5A0DCEB5-86EF-41AA-8484-8A7C020E3F30}"/>
              </a:ext>
            </a:extLst>
          </p:cNvPr>
          <p:cNvSpPr/>
          <p:nvPr/>
        </p:nvSpPr>
        <p:spPr>
          <a:xfrm>
            <a:off x="5080" y="-3628"/>
            <a:ext cx="12192000" cy="6858000"/>
          </a:xfrm>
          <a:custGeom>
            <a:avLst/>
            <a:gdLst>
              <a:gd name="connsiteX0" fmla="*/ 4657725 w 12192000"/>
              <a:gd name="connsiteY0" fmla="*/ 276225 h 6858000"/>
              <a:gd name="connsiteX1" fmla="*/ 4657725 w 12192000"/>
              <a:gd name="connsiteY1" fmla="*/ 6404428 h 6858000"/>
              <a:gd name="connsiteX2" fmla="*/ 7543800 w 12192000"/>
              <a:gd name="connsiteY2" fmla="*/ 6404428 h 6858000"/>
              <a:gd name="connsiteX3" fmla="*/ 7543800 w 12192000"/>
              <a:gd name="connsiteY3" fmla="*/ 2762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57725" y="276225"/>
                </a:moveTo>
                <a:lnTo>
                  <a:pt x="4657725" y="6404428"/>
                </a:lnTo>
                <a:lnTo>
                  <a:pt x="7543800" y="6404428"/>
                </a:lnTo>
                <a:lnTo>
                  <a:pt x="7543800" y="2762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6A01E09-02A8-4B85-B9AF-D7A655FA8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72" y="810542"/>
            <a:ext cx="7661003" cy="595855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03CE3FBA-EFE1-41CF-B93D-72DC24E39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581" y="-463067"/>
            <a:ext cx="1524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5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272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Alex Brush</vt:lpstr>
      <vt:lpstr>Arial</vt:lpstr>
      <vt:lpstr>Audiowide</vt:lpstr>
      <vt:lpstr>Calibri</vt:lpstr>
      <vt:lpstr>Calibri Light</vt:lpstr>
      <vt:lpstr>Gill Sans MT</vt:lpstr>
      <vt:lpstr>Goudy Old Style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3A Etim Info</cp:lastModifiedBy>
  <cp:revision>216</cp:revision>
  <dcterms:created xsi:type="dcterms:W3CDTF">2018-08-22T22:34:59Z</dcterms:created>
  <dcterms:modified xsi:type="dcterms:W3CDTF">2018-11-07T11:15:51Z</dcterms:modified>
</cp:coreProperties>
</file>