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310" r:id="rId9"/>
    <p:sldId id="311" r:id="rId10"/>
    <p:sldId id="295" r:id="rId11"/>
    <p:sldId id="309" r:id="rId12"/>
    <p:sldId id="299" r:id="rId13"/>
    <p:sldId id="257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09D"/>
    <a:srgbClr val="F9C54F"/>
    <a:srgbClr val="287FB8"/>
    <a:srgbClr val="F79D1E"/>
    <a:srgbClr val="FFFFFF"/>
    <a:srgbClr val="747474"/>
    <a:srgbClr val="E6E6E6"/>
    <a:srgbClr val="70AD47"/>
    <a:srgbClr val="F8C141"/>
    <a:srgbClr val="0D7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8" autoAdjust="0"/>
    <p:restoredTop sz="94660"/>
  </p:normalViewPr>
  <p:slideViewPr>
    <p:cSldViewPr snapToGrid="0">
      <p:cViewPr>
        <p:scale>
          <a:sx n="66" d="100"/>
          <a:sy n="66" d="100"/>
        </p:scale>
        <p:origin x="69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374922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xmlns="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930639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xmlns="" id="{19AFBE14-B5A5-4681-BDDA-D6705D64DC91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Web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xmlns="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undo">
            <a:extLst>
              <a:ext uri="{FF2B5EF4-FFF2-40B4-BE49-F238E27FC236}">
                <a16:creationId xmlns:a16="http://schemas.microsoft.com/office/drawing/2014/main" xmlns="" id="{347EF4B4-A75A-4B62-AE9E-B9D960319AA7}"/>
              </a:ext>
            </a:extLst>
          </p:cNvPr>
          <p:cNvSpPr/>
          <p:nvPr/>
        </p:nvSpPr>
        <p:spPr>
          <a:xfrm>
            <a:off x="0" y="-82484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texto, livro&#10;&#10;Descrição gerada com alta confiança">
            <a:extLst>
              <a:ext uri="{FF2B5EF4-FFF2-40B4-BE49-F238E27FC236}">
                <a16:creationId xmlns:a16="http://schemas.microsoft.com/office/drawing/2014/main" xmlns="" id="{D5F61FDB-55A7-4404-9863-B1A4BAD53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23" y="1358900"/>
            <a:ext cx="3797710" cy="4971830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xmlns="" id="{157383EF-4736-4E85-ABF5-7BBB328D2021}"/>
              </a:ext>
            </a:extLst>
          </p:cNvPr>
          <p:cNvSpPr/>
          <p:nvPr/>
        </p:nvSpPr>
        <p:spPr>
          <a:xfrm>
            <a:off x="-144781" y="-82485"/>
            <a:ext cx="12192000" cy="7022969"/>
          </a:xfrm>
          <a:custGeom>
            <a:avLst/>
            <a:gdLst>
              <a:gd name="connsiteX0" fmla="*/ 4800600 w 12192000"/>
              <a:gd name="connsiteY0" fmla="*/ 1570510 h 7022969"/>
              <a:gd name="connsiteX1" fmla="*/ 4800600 w 12192000"/>
              <a:gd name="connsiteY1" fmla="*/ 6368985 h 7022969"/>
              <a:gd name="connsiteX2" fmla="*/ 7562850 w 12192000"/>
              <a:gd name="connsiteY2" fmla="*/ 6368985 h 7022969"/>
              <a:gd name="connsiteX3" fmla="*/ 7562850 w 12192000"/>
              <a:gd name="connsiteY3" fmla="*/ 1570510 h 7022969"/>
              <a:gd name="connsiteX4" fmla="*/ 0 w 12192000"/>
              <a:gd name="connsiteY4" fmla="*/ 0 h 7022969"/>
              <a:gd name="connsiteX5" fmla="*/ 12192000 w 12192000"/>
              <a:gd name="connsiteY5" fmla="*/ 0 h 7022969"/>
              <a:gd name="connsiteX6" fmla="*/ 12192000 w 12192000"/>
              <a:gd name="connsiteY6" fmla="*/ 7022969 h 7022969"/>
              <a:gd name="connsiteX7" fmla="*/ 0 w 12192000"/>
              <a:gd name="connsiteY7" fmla="*/ 7022969 h 702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022969">
                <a:moveTo>
                  <a:pt x="4800600" y="1570510"/>
                </a:moveTo>
                <a:lnTo>
                  <a:pt x="4800600" y="6368985"/>
                </a:lnTo>
                <a:lnTo>
                  <a:pt x="7562850" y="6368985"/>
                </a:lnTo>
                <a:lnTo>
                  <a:pt x="7562850" y="157051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022969"/>
                </a:lnTo>
                <a:lnTo>
                  <a:pt x="0" y="7022969"/>
                </a:lnTo>
                <a:close/>
              </a:path>
            </a:pathLst>
          </a:cu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" name="Titulo">
            <a:extLst>
              <a:ext uri="{FF2B5EF4-FFF2-40B4-BE49-F238E27FC236}">
                <a16:creationId xmlns:a16="http://schemas.microsoft.com/office/drawing/2014/main" xmlns="" id="{8DD19977-2077-4F95-9926-5CE700DC7D09}"/>
              </a:ext>
            </a:extLst>
          </p:cNvPr>
          <p:cNvSpPr txBox="1"/>
          <p:nvPr/>
        </p:nvSpPr>
        <p:spPr>
          <a:xfrm>
            <a:off x="3498850" y="662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pic>
        <p:nvPicPr>
          <p:cNvPr id="3" name="Imagem 2" descr="Uma imagem contendo monitor, equipamentos eletrônicos, interior, sentado&#10;&#10;Descrição gerada com muito alta confiança">
            <a:extLst>
              <a:ext uri="{FF2B5EF4-FFF2-40B4-BE49-F238E27FC236}">
                <a16:creationId xmlns:a16="http://schemas.microsoft.com/office/drawing/2014/main" xmlns="" id="{52F71DB3-3084-463C-A0BF-C789E5A3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87" y="844329"/>
            <a:ext cx="3769627" cy="61623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BFED1B9-1087-4458-89E2-F4B523BF78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47" y="5365942"/>
            <a:ext cx="1968137" cy="587194"/>
          </a:xfrm>
          <a:prstGeom prst="rect">
            <a:avLst/>
          </a:prstGeom>
        </p:spPr>
      </p:pic>
      <p:sp>
        <p:nvSpPr>
          <p:cNvPr id="17" name="Nosso Objetivo">
            <a:extLst>
              <a:ext uri="{FF2B5EF4-FFF2-40B4-BE49-F238E27FC236}">
                <a16:creationId xmlns:a16="http://schemas.microsoft.com/office/drawing/2014/main" xmlns="" id="{64510FEA-9BD9-4527-A54B-E5FEF5B5AD93}"/>
              </a:ext>
            </a:extLst>
          </p:cNvPr>
          <p:cNvSpPr txBox="1"/>
          <p:nvPr/>
        </p:nvSpPr>
        <p:spPr>
          <a:xfrm>
            <a:off x="9305789" y="4715367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Baixe Agora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B92EB8D-6496-44E5-A801-63345AF29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792392"/>
            <a:ext cx="1166947" cy="1166947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7E1FADEA-40ED-4EBA-BDB3-389640F5384D}"/>
              </a:ext>
            </a:extLst>
          </p:cNvPr>
          <p:cNvSpPr/>
          <p:nvPr/>
        </p:nvSpPr>
        <p:spPr>
          <a:xfrm>
            <a:off x="5143136" y="3156815"/>
            <a:ext cx="1828073" cy="361139"/>
          </a:xfrm>
          <a:prstGeom prst="roundRect">
            <a:avLst>
              <a:gd name="adj" fmla="val 50000"/>
            </a:avLst>
          </a:prstGeom>
          <a:solidFill>
            <a:srgbClr val="F9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F98229FF-C7DA-4AB9-A6D5-4278423A6829}"/>
              </a:ext>
            </a:extLst>
          </p:cNvPr>
          <p:cNvSpPr/>
          <p:nvPr/>
        </p:nvSpPr>
        <p:spPr>
          <a:xfrm>
            <a:off x="5143136" y="3922193"/>
            <a:ext cx="1828073" cy="361139"/>
          </a:xfrm>
          <a:prstGeom prst="roundRect">
            <a:avLst>
              <a:gd name="adj" fmla="val 50000"/>
            </a:avLst>
          </a:prstGeom>
          <a:solidFill>
            <a:srgbClr val="1E8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0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xmlns="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xmlns="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xmlns="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xmlns="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xmlns="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xmlns="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xmlns="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xmlns="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xmlns="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xmlns="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xmlns="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xmlns="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xmlns="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xmlns="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xmlns="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xmlns="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xmlns="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xmlns="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xmlns="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xmlns="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xmlns="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xmlns="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xmlns="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xmlns="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xmlns="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xmlns="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xmlns="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xmlns="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xmlns="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xmlns="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xmlns="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xmlns="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xmlns="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xmlns="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xmlns="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xmlns="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xmlns="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xmlns="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xmlns="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xmlns="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xmlns="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xmlns="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xmlns="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xmlns="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xmlns="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xmlns="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xmlns="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xmlns="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xmlns="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xmlns="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xmlns="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xmlns="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xmlns="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xmlns="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xmlns="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xmlns="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xmlns="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xmlns="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xmlns="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xmlns="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xmlns="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xmlns="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xmlns="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xmlns="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xmlns="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xmlns="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xmlns="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xmlns="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xmlns="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xmlns="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xmlns="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xmlns="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xmlns="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xmlns="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xmlns="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xmlns="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xmlns="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xmlns="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xmlns="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xmlns="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xmlns="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xmlns="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xmlns="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xmlns="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xmlns="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xmlns="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xmlns="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xmlns="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xmlns="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xmlns="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xmlns="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xmlns="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xmlns="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xmlns="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xmlns="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xmlns="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xmlns="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xmlns="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xmlns="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xmlns="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xmlns="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xmlns="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xmlns="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xmlns="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xmlns="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xmlns="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xmlns="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xmlns="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xmlns="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xmlns="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xmlns="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xmlns="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xmlns="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xmlns="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xmlns="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xmlns="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xmlns="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xmlns="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xmlns="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xmlns="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xmlns="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xmlns="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xmlns="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xmlns="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xmlns="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xmlns="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xmlns="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xmlns="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xmlns="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xmlns="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xmlns="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xmlns="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xmlns="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xmlns="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xmlns="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xmlns="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xmlns="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xmlns="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xmlns="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xmlns="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xmlns="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xmlns="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xmlns="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xmlns="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xmlns="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xmlns="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xmlns="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xmlns="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xmlns="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xmlns="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xmlns="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xmlns="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xmlns="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xmlns="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xmlns="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xmlns="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xmlns="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xmlns="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xmlns="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xmlns="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xmlns="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xmlns="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xmlns="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xmlns="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xmlns="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xmlns="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xmlns="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xmlns="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xmlns="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xmlns="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xmlns="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xmlns="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xmlns="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xmlns="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xmlns="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xmlns="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xmlns="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xmlns="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xmlns="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xmlns="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xmlns="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xmlns="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xmlns="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xmlns="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xmlns="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xmlns="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xmlns="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xmlns="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xmlns="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xmlns="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xmlns="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xmlns="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xmlns="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xmlns="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xmlns="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xmlns="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xmlns="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xmlns="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xmlns="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xmlns="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xmlns="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xmlns="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xmlns="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xmlns="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xmlns="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xmlns="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xmlns="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xmlns="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xmlns="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xmlns="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xmlns="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xmlns="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xmlns="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xmlns="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xmlns="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xmlns="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xmlns="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xmlns="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xmlns="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xmlns="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xmlns="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xmlns="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xmlns="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xmlns="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xmlns="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xmlns="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xmlns="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xmlns="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xmlns="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xmlns="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xmlns="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xmlns="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xmlns="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xmlns="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xmlns="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xmlns="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xmlns="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xmlns="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xmlns="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xmlns="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xmlns="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xmlns="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xmlns="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xmlns="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xmlns="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xmlns="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xmlns="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xmlns="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xmlns="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xmlns="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xmlns="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xmlns="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xmlns="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xmlns="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xmlns="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xmlns="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xmlns="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xmlns="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xmlns="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xmlns="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xmlns="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xmlns="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xmlns="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xmlns="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xmlns="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xmlns="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xmlns="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xmlns="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xmlns="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xmlns="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xmlns="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xmlns="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xmlns="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xmlns="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xmlns="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xmlns="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xmlns="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xmlns="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xmlns="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xmlns="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xmlns="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xmlns="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xmlns="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xmlns="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xmlns="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xmlns="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xmlns="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xmlns="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xmlns="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xmlns="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xmlns="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xmlns="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xmlns="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xmlns="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xmlns="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xmlns="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xmlns="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xmlns="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xmlns="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xmlns="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xmlns="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xmlns="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xmlns="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xmlns="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xmlns="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xmlns="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xmlns="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xmlns="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xmlns="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xmlns="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xmlns="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xmlns="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xmlns="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xmlns="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xmlns="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xmlns="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xmlns="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xmlns="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xmlns="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xmlns="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xmlns="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xmlns="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xmlns="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xmlns="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xmlns="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xmlns="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xmlns="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xmlns="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xmlns="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xmlns="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xmlns="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xmlns="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xmlns="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xmlns="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xmlns="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xmlns="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xmlns="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xmlns="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xmlns="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xmlns="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xmlns="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xmlns="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xmlns="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xmlns="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xmlns="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xmlns="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xmlns="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xmlns="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xmlns="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xmlns="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xmlns="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xmlns="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xmlns="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xmlns="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xmlns="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xmlns="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xmlns="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xmlns="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xmlns="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xmlns="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xmlns="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24341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George Lucas 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 Kevin Smith(por essa boa ideia)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Stan Lee(Por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todo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seu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legado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xmlns="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xmlns="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xmlns="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xmlns="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xmlns="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xmlns="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xmlns="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xmlns="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xmlns="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xmlns="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xmlns="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xmlns="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xmlns="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xmlns="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xmlns="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Designer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xmlns="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xmlns="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xmlns="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xmlns="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xmlns="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xmlns="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xmlns="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xmlns="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xmlns="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xmlns="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xmlns="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xmlns="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xmlns="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xmlns="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xmlns="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xmlns="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xmlns="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xmlns="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xmlns="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xmlns="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xmlns="" id="{32C676BF-7513-4357-9232-EE3DF932C39C}"/>
              </a:ext>
            </a:extLst>
          </p:cNvPr>
          <p:cNvSpPr/>
          <p:nvPr/>
        </p:nvSpPr>
        <p:spPr>
          <a:xfrm>
            <a:off x="6404954" y="6205522"/>
            <a:ext cx="265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 e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xmlns="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xmlns="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xmlns="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xmlns="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xmlns="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xmlns="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xmlns="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xmlns="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xmlns="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xmlns="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xmlns="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xmlns="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xmlns="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xmlns="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xmlns="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xmlns="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xmlns="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xmlns="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xmlns="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xmlns="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xmlns="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xmlns="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xmlns="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xmlns="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xmlns="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xmlns="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xmlns="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xmlns="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xmlns="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xmlns="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xmlns="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xmlns="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xmlns="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xmlns="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xmlns="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xmlns="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xmlns="" id="{94F517A4-5316-44B1-AAA0-C47003EE0CAE}"/>
              </a:ext>
            </a:extLst>
          </p:cNvPr>
          <p:cNvSpPr/>
          <p:nvPr/>
        </p:nvSpPr>
        <p:spPr>
          <a:xfrm>
            <a:off x="0" y="-13970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BordaLoja">
            <a:extLst>
              <a:ext uri="{FF2B5EF4-FFF2-40B4-BE49-F238E27FC236}">
                <a16:creationId xmlns:a16="http://schemas.microsoft.com/office/drawing/2014/main" xmlns="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xmlns="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xmlns="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xmlns="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xmlns="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xmlns="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xmlns="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xmlns="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xmlns="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xmlns="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xmlns="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xmlns="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xmlns="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xmlns="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xmlns="" id="{05595C4A-4E56-4794-859D-7A7A4C43C8F7}"/>
              </a:ext>
            </a:extLst>
          </p:cNvPr>
          <p:cNvSpPr/>
          <p:nvPr/>
        </p:nvSpPr>
        <p:spPr>
          <a:xfrm rot="10800000">
            <a:off x="197269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xmlns="" id="{37E82896-A438-440B-BB2B-2EBF4203D7BC}"/>
              </a:ext>
            </a:extLst>
          </p:cNvPr>
          <p:cNvSpPr/>
          <p:nvPr/>
        </p:nvSpPr>
        <p:spPr>
          <a:xfrm rot="10800000">
            <a:off x="441951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xmlns="" id="{E98BC77C-22C2-414A-9DB6-0D0DA9D0EF46}"/>
              </a:ext>
            </a:extLst>
          </p:cNvPr>
          <p:cNvSpPr txBox="1"/>
          <p:nvPr/>
        </p:nvSpPr>
        <p:spPr>
          <a:xfrm>
            <a:off x="322800" y="26592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xmlns="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xmlns="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xmlns="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xmlns="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xmlns="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xmlns="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xmlns="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xmlns="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xmlns="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xmlns="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xmlns="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xmlns="" id="{0D5FDA4A-860D-4372-9B19-A9EF147EC870}"/>
              </a:ext>
            </a:extLst>
          </p:cNvPr>
          <p:cNvSpPr/>
          <p:nvPr/>
        </p:nvSpPr>
        <p:spPr>
          <a:xfrm rot="10800000">
            <a:off x="1151707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xmlns="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xmlns="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xmlns="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xmlns="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xmlns="" id="{43466B70-AB94-4990-9456-FCDD33808198}"/>
              </a:ext>
            </a:extLst>
          </p:cNvPr>
          <p:cNvSpPr txBox="1"/>
          <p:nvPr/>
        </p:nvSpPr>
        <p:spPr>
          <a:xfrm>
            <a:off x="8952379" y="26592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itulo">
            <a:extLst>
              <a:ext uri="{FF2B5EF4-FFF2-40B4-BE49-F238E27FC236}">
                <a16:creationId xmlns:a16="http://schemas.microsoft.com/office/drawing/2014/main" xmlns="" id="{28DA07BC-D99C-4A2C-9BA4-48F988B08A40}"/>
              </a:ext>
            </a:extLst>
          </p:cNvPr>
          <p:cNvSpPr txBox="1"/>
          <p:nvPr/>
        </p:nvSpPr>
        <p:spPr>
          <a:xfrm>
            <a:off x="3497294" y="242969"/>
            <a:ext cx="51943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xmlns="" id="{FC2FC5AC-F719-473A-8588-D3AED458F86A}"/>
              </a:ext>
            </a:extLst>
          </p:cNvPr>
          <p:cNvGrpSpPr/>
          <p:nvPr/>
        </p:nvGrpSpPr>
        <p:grpSpPr>
          <a:xfrm>
            <a:off x="4535277" y="1774361"/>
            <a:ext cx="3118337" cy="2181688"/>
            <a:chOff x="4535277" y="1774361"/>
            <a:chExt cx="3118337" cy="2181688"/>
          </a:xfrm>
        </p:grpSpPr>
        <p:pic>
          <p:nvPicPr>
            <p:cNvPr id="3" name="Imagem 2" descr="Uma imagem contendo clip-art&#10;&#10;Descrição gerada com alta confiança">
              <a:extLst>
                <a:ext uri="{FF2B5EF4-FFF2-40B4-BE49-F238E27FC236}">
                  <a16:creationId xmlns:a16="http://schemas.microsoft.com/office/drawing/2014/main" xmlns="" id="{D36F6C3B-3758-486E-8EAE-88BC70DB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77" y="1995417"/>
              <a:ext cx="3118337" cy="196063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4F392CB1-83B4-4336-AC3D-70DA7BA3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387" y="2026335"/>
              <a:ext cx="581025" cy="7810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C93E7E33-D452-4622-9E38-BA0C7FE7495D}"/>
                </a:ext>
              </a:extLst>
            </p:cNvPr>
            <p:cNvSpPr txBox="1"/>
            <p:nvPr/>
          </p:nvSpPr>
          <p:spPr>
            <a:xfrm>
              <a:off x="5808568" y="1774361"/>
              <a:ext cx="571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chemeClr val="bg1"/>
                  </a:solidFill>
                  <a:latin typeface="Goudy Old Style" panose="02020502050305020303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6D9D7D-71A7-41D3-9195-8A0ECA2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undo">
            <a:extLst>
              <a:ext uri="{FF2B5EF4-FFF2-40B4-BE49-F238E27FC236}">
                <a16:creationId xmlns:a16="http://schemas.microsoft.com/office/drawing/2014/main" xmlns="" id="{C757EDE3-13E1-4A91-9727-06BE2CE28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xmlns="" id="{62E95E9F-D67F-414D-9587-0F507197E6CC}"/>
              </a:ext>
            </a:extLst>
          </p:cNvPr>
          <p:cNvSpPr txBox="1"/>
          <p:nvPr/>
        </p:nvSpPr>
        <p:spPr>
          <a:xfrm>
            <a:off x="2712027" y="371005"/>
            <a:ext cx="59811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 de Uso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2" y="1157709"/>
            <a:ext cx="8390482" cy="562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41" y="1077896"/>
            <a:ext cx="7816462" cy="5878972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10058400" y="4958862"/>
            <a:ext cx="1617785" cy="961292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149523" y="4958862"/>
            <a:ext cx="1444599" cy="9612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apezoide 13"/>
          <p:cNvSpPr/>
          <p:nvPr/>
        </p:nvSpPr>
        <p:spPr>
          <a:xfrm>
            <a:off x="10026685" y="5920153"/>
            <a:ext cx="1672946" cy="515815"/>
          </a:xfrm>
          <a:prstGeom prst="trapezoid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apezoide 14"/>
          <p:cNvSpPr/>
          <p:nvPr/>
        </p:nvSpPr>
        <p:spPr>
          <a:xfrm>
            <a:off x="10122694" y="5979409"/>
            <a:ext cx="1471428" cy="397301"/>
          </a:xfrm>
          <a:prstGeom prst="trapezoi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10201275" y="6031706"/>
            <a:ext cx="13073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0201275" y="6091237"/>
            <a:ext cx="1323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5" idx="1"/>
            <a:endCxn id="15" idx="3"/>
          </p:cNvCxnSpPr>
          <p:nvPr/>
        </p:nvCxnSpPr>
        <p:spPr>
          <a:xfrm>
            <a:off x="10172357" y="6178060"/>
            <a:ext cx="1372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10149523" y="6259023"/>
            <a:ext cx="1416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0128251" y="6316173"/>
            <a:ext cx="1437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6D9D7D-71A7-41D3-9195-8A0ECA2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undo">
            <a:extLst>
              <a:ext uri="{FF2B5EF4-FFF2-40B4-BE49-F238E27FC236}">
                <a16:creationId xmlns:a16="http://schemas.microsoft.com/office/drawing/2014/main" xmlns="" id="{C757EDE3-13E1-4A91-9727-06BE2CE28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xmlns="" id="{62E95E9F-D67F-414D-9587-0F507197E6CC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Planta do Escritório</a:t>
            </a:r>
          </a:p>
        </p:txBody>
      </p:sp>
      <p:pic>
        <p:nvPicPr>
          <p:cNvPr id="8" name="Espaço Reservado para Conteúdo 7" descr="Uma imagem contendo mapa, captura de tela&#10;&#10;Descrição gerada com alta confiança">
            <a:extLst>
              <a:ext uri="{FF2B5EF4-FFF2-40B4-BE49-F238E27FC236}">
                <a16:creationId xmlns:a16="http://schemas.microsoft.com/office/drawing/2014/main" xmlns="" id="{21505CA7-4003-421D-A465-73E65E977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1" y="1459563"/>
            <a:ext cx="10353697" cy="5027432"/>
          </a:xfrm>
        </p:spPr>
      </p:pic>
    </p:spTree>
    <p:extLst>
      <p:ext uri="{BB962C8B-B14F-4D97-AF65-F5344CB8AC3E}">
        <p14:creationId xmlns:p14="http://schemas.microsoft.com/office/powerpoint/2010/main" val="4999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292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Alex Brush</vt:lpstr>
      <vt:lpstr>Arial</vt:lpstr>
      <vt:lpstr>Audiowide</vt:lpstr>
      <vt:lpstr>Calibri</vt:lpstr>
      <vt:lpstr>Calibri Light</vt:lpstr>
      <vt:lpstr>Gill Sans MT</vt:lpstr>
      <vt:lpstr>Goudy Old Style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226</cp:revision>
  <dcterms:created xsi:type="dcterms:W3CDTF">2018-08-22T22:34:59Z</dcterms:created>
  <dcterms:modified xsi:type="dcterms:W3CDTF">2018-12-03T10:25:54Z</dcterms:modified>
</cp:coreProperties>
</file>