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8FC25-6003-439C-BDFE-0F0C7F664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0C3C26-D417-42A5-AF95-D6A196E1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40418-28E1-4DF3-A9FF-F0FBAE34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05171-2977-4B21-84C8-3253984E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1044B6-E442-4C38-9201-DB1E1DCA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02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5292C-F734-4BAD-AB70-D934DED7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00A0AA-2924-4146-8DF5-6BFCB16CC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ED9B5-F9BF-4B3F-9615-7E96682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E12A1-1FA8-44C4-9025-876C8947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E6CE90-6F10-4E4D-90F9-8E85C7EE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72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CD395D-D6AA-47C6-9529-5A4666486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7D9686-2E09-43FF-9914-32E19C530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1DC57-F878-4676-B0E0-5209283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E9DCDE-BC0B-4A9C-A0DB-52E58667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000565-C201-4F11-9A1D-1445F51B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3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DE8C6-72BC-45FE-8BAF-84C06FB5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28B49-50A8-4730-8B84-3A037FA1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A2F38-6686-44E9-A4DC-B914085E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0C21D-21CA-4B2E-9CCB-4107D93D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52A2D-C4AE-4CB8-9CDA-8D37FABC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5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F208-A81E-4B5E-89DC-11A1AA26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95338F-E919-4E9C-A436-B195D97B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CDF08-A7F1-457D-9093-B53590D7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ED34E-E3E8-4E05-A032-6BF7F33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7A4877-6671-434E-BDB9-E33665E7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93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FD07F-DA3C-470F-9A26-DC26B35E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5F972-6857-41A0-AC3B-E584556BE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DA96DE-A848-4238-AAC1-58804850F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B1D900-6826-489B-9DB0-498D357B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83904-D8CD-4FEB-A6B0-7F35B7F0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2B0A29-86DE-4D19-ABCD-4E37B9FA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3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6D633-124F-4457-BF98-52D4BD7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F4D586-9EBD-42DB-929B-DB3D6494F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C857F5-0DFC-46A2-9D72-392CDFF50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C68B1E-89D6-40FD-88F4-4702C2752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738A88-2D59-47AA-84C0-A7D97E8A4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CC41C5-6917-482C-B5E4-AF3E3131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827336-225E-428D-B6E6-5FC4D085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820603-6ECB-4077-BE51-C1986CA4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71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37DC0-54AB-4F5A-830A-F2D3B90A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346C27-B914-46F9-879D-FAF1DE72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A5F120-F6E4-44B7-B099-731337A4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B42712-14AE-4D87-A101-4C51725C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4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5148EB-6C97-425E-BED6-74C17BFD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D2D9F1-17D2-4BF0-93FE-0A85030A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E336CC-AE9B-4342-9614-79203FB5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86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D3380-0DA1-40C9-AA46-27090CE8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0A785-2160-40C1-ACD7-5887BB7E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7880B-963F-4A7A-A887-9B0935B8F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348482-AA95-4E0B-8D08-B54762E6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E2D01-3499-4752-A923-BADCF197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85FBA3-0B8F-45A0-A7F7-0672E9BA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31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72D07-677F-4BBB-86ED-7B7C0CA0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051B15-EE93-4452-9B36-5281833C6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BFA6F0-AD24-4584-94CE-D17360C4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0B5BA8-7FDF-44C7-873F-DB2EEFD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A09630-498C-4636-A15B-9A1CB1A8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0177A3-6259-479B-A9EA-1995E07C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CF4FC2-9E71-40D9-8BEF-4EF144A5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ECEE48-C25A-4DE4-BCC5-EC49AF6F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C9D6D-B3B0-48C0-ABDC-121A74BD4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9C68-B792-46BD-8ABA-A9EAC8064E48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FFB4F7-278F-4274-8076-3E0FAE904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57D4BE-324D-4535-9A1B-498650B51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E2D5-9B59-4647-83B9-8E03D8EF0F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27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E32E3-C2F6-48CC-AF0D-45CC34F1F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897DB7-9641-4ED9-A126-F32C12102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2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A9030-6C10-4FEF-A021-E55E3A20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F0BC3-C160-4D94-9693-63774B8C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GRPc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Stream bidirectionnelle sur HTTP2</a:t>
            </a:r>
          </a:p>
          <a:p>
            <a:pPr lvl="1"/>
            <a:r>
              <a:rPr lang="fr-FR" dirty="0"/>
              <a:t>Performant</a:t>
            </a:r>
          </a:p>
          <a:p>
            <a:pPr lvl="1"/>
            <a:r>
              <a:rPr lang="fr-FR" dirty="0"/>
              <a:t>Authentification intégré</a:t>
            </a:r>
          </a:p>
          <a:p>
            <a:r>
              <a:rPr lang="fr-FR" dirty="0" err="1"/>
              <a:t>Graphql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Typage (date, etc.)</a:t>
            </a:r>
          </a:p>
          <a:p>
            <a:pPr lvl="1"/>
            <a:r>
              <a:rPr lang="fr-FR" dirty="0"/>
              <a:t>Récupération d’uniquement ce que l’on a besoin en un aller/retour</a:t>
            </a:r>
          </a:p>
          <a:p>
            <a:pPr lvl="2"/>
            <a:r>
              <a:rPr lang="fr-FR" dirty="0"/>
              <a:t>Super pour la première requête si bloqué en HTTP 1</a:t>
            </a:r>
          </a:p>
          <a:p>
            <a:pPr lvl="2"/>
            <a:r>
              <a:rPr lang="fr-FR" dirty="0"/>
              <a:t>Super pour la première requête si très mauvaise connexion (mobile)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5843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Chervet</dc:creator>
  <cp:lastModifiedBy>Guillaume Chervet</cp:lastModifiedBy>
  <cp:revision>1</cp:revision>
  <dcterms:created xsi:type="dcterms:W3CDTF">2021-02-27T18:48:12Z</dcterms:created>
  <dcterms:modified xsi:type="dcterms:W3CDTF">2021-02-27T18:48:21Z</dcterms:modified>
</cp:coreProperties>
</file>