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7D309-7C08-4787-ACFB-3EF288F6E8A9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114F-EC91-41AF-BEF2-64AC9D914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496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84373-E1BD-4D6C-901E-47A763376D5F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CFF4B-7B3E-4411-B330-85B4F0DC9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254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CFF4B-7B3E-4411-B330-85B4F0DC99A5}" type="slidenum">
              <a:rPr lang="en-GB" smtClean="0"/>
              <a:t>1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3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1945-E62F-48CA-815F-73DD91AF647E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27E-3F69-446D-BEC6-209FF97733F2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FDF-91B8-4FC4-9B6E-38AB71B82D66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4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461C-CD41-41E0-9387-993E2709A869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FB4-F909-43BF-8BE2-0902F2341D23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B332-D806-460B-A9C2-553E7BFFEB92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5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F2-0C41-4C12-99F2-12B4FF1D42C1}" type="datetime1">
              <a:rPr lang="en-GB" smtClean="0"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15EE-F2C7-4EF6-8931-CD9E80BDE513}" type="datetime1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65D0-8302-48CC-94A1-54B07CCAAB43}" type="datetime1">
              <a:rPr lang="en-GB" smtClean="0"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820E-AEB6-48FB-8104-BDCDF80542D2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2BC3-F4CC-435D-AACA-06E8B5CA70B8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2832-5544-4B92-B12A-6EDD53F6FC27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B44B-CA7A-49B4-9F31-5166A828E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74293" y="3250070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21883" y="886839"/>
            <a:ext cx="416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Level 0 or context diagram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778549" y="2532927"/>
            <a:ext cx="345638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‘Taking book out’ system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1334918">
            <a:off x="6358311" y="2576636"/>
            <a:ext cx="108012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9914828">
            <a:off x="6383154" y="4536510"/>
            <a:ext cx="108012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/>
          <p:cNvSpPr/>
          <p:nvPr/>
        </p:nvSpPr>
        <p:spPr>
          <a:xfrm rot="9964546">
            <a:off x="1570503" y="2559679"/>
            <a:ext cx="1080120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 rot="12386648">
            <a:off x="1634542" y="4600432"/>
            <a:ext cx="1080120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18" idx="2"/>
            <a:endCxn id="18" idx="7"/>
          </p:cNvCxnSpPr>
          <p:nvPr/>
        </p:nvCxnSpPr>
        <p:spPr>
          <a:xfrm flipV="1">
            <a:off x="474293" y="3450861"/>
            <a:ext cx="1106328" cy="484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3359550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cxnSp>
        <p:nvCxnSpPr>
          <p:cNvPr id="23" name="Straight Connector 22"/>
          <p:cNvCxnSpPr>
            <a:stCxn id="22" idx="2"/>
            <a:endCxn id="22" idx="7"/>
          </p:cNvCxnSpPr>
          <p:nvPr/>
        </p:nvCxnSpPr>
        <p:spPr>
          <a:xfrm flipV="1">
            <a:off x="7164288" y="3560341"/>
            <a:ext cx="1106328" cy="484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4453" y="174258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Pupil Details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671878" y="5662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Details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303698" y="159682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Reject request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27514" y="56039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loan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6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82178" y="1591925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7397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Level 1 diagram</a:t>
            </a:r>
            <a:endParaRPr lang="en-GB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177297" y="1792516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1.1 Receive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3568011" y="3476173"/>
            <a:ext cx="901570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/>
          <p:cNvSpPr/>
          <p:nvPr/>
        </p:nvSpPr>
        <p:spPr>
          <a:xfrm rot="10800000" flipV="1">
            <a:off x="1979713" y="1998891"/>
            <a:ext cx="1080120" cy="46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 rot="10988869" flipV="1">
            <a:off x="1978954" y="2683287"/>
            <a:ext cx="1080120" cy="57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18" idx="2"/>
          </p:cNvCxnSpPr>
          <p:nvPr/>
        </p:nvCxnSpPr>
        <p:spPr>
          <a:xfrm flipV="1">
            <a:off x="682178" y="1701405"/>
            <a:ext cx="1024354" cy="5760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36296" y="2544193"/>
            <a:ext cx="1296144" cy="137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cxnSp>
        <p:nvCxnSpPr>
          <p:cNvPr id="23" name="Straight Connector 22"/>
          <p:cNvCxnSpPr>
            <a:stCxn id="22" idx="2"/>
            <a:endCxn id="22" idx="7"/>
          </p:cNvCxnSpPr>
          <p:nvPr/>
        </p:nvCxnSpPr>
        <p:spPr>
          <a:xfrm flipV="1">
            <a:off x="7236296" y="2744984"/>
            <a:ext cx="1106328" cy="484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126876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Pupil Details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979712" y="2944643"/>
            <a:ext cx="91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Details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444208" y="126876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Reject request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092280" y="488592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loan</a:t>
            </a:r>
          </a:p>
          <a:p>
            <a:endParaRPr lang="en-GB" dirty="0"/>
          </a:p>
          <a:p>
            <a:r>
              <a:rPr lang="en-GB" dirty="0" smtClean="0"/>
              <a:t>(…)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177297" y="2149618"/>
            <a:ext cx="1538719" cy="79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the pupil and book details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272297" y="4034018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1.2 Check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272297" y="4391119"/>
            <a:ext cx="1538719" cy="121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 is a member? &lt; 3 books? Blocked?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57017" y="3805802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1.3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57017" y="4162903"/>
            <a:ext cx="1538719" cy="173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it exceeds 3 strikes or is blocked for violations, the request is rejected.</a:t>
            </a:r>
            <a:endParaRPr lang="en-GB" dirty="0"/>
          </a:p>
        </p:txBody>
      </p:sp>
      <p:sp>
        <p:nvSpPr>
          <p:cNvPr id="32" name="Right Arrow 31"/>
          <p:cNvSpPr/>
          <p:nvPr/>
        </p:nvSpPr>
        <p:spPr>
          <a:xfrm rot="12309477">
            <a:off x="1959460" y="6039757"/>
            <a:ext cx="4646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6200000">
            <a:off x="974333" y="3369632"/>
            <a:ext cx="75755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265529" y="2869698"/>
            <a:ext cx="1538719" cy="40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1.3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265529" y="3226799"/>
            <a:ext cx="1538719" cy="237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the student has less than 3 books and account is not blocked, then information is transferred and filed.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438446" y="5975837"/>
            <a:ext cx="2978879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D1 Pupil account information</a:t>
            </a:r>
            <a:endParaRPr lang="en-GB" dirty="0"/>
          </a:p>
        </p:txBody>
      </p:sp>
      <p:sp>
        <p:nvSpPr>
          <p:cNvPr id="36" name="Right Arrow 35"/>
          <p:cNvSpPr/>
          <p:nvPr/>
        </p:nvSpPr>
        <p:spPr>
          <a:xfrm rot="5571908">
            <a:off x="3708897" y="5755166"/>
            <a:ext cx="218694" cy="56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19849223">
            <a:off x="4941815" y="5762420"/>
            <a:ext cx="429349" cy="5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</Words>
  <Application>Microsoft Office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07godwins</dc:creator>
  <cp:lastModifiedBy>07godwins</cp:lastModifiedBy>
  <cp:revision>9</cp:revision>
  <dcterms:created xsi:type="dcterms:W3CDTF">2012-10-03T09:34:29Z</dcterms:created>
  <dcterms:modified xsi:type="dcterms:W3CDTF">2012-11-21T11:47:40Z</dcterms:modified>
</cp:coreProperties>
</file>