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05" autoAdjust="0"/>
  </p:normalViewPr>
  <p:slideViewPr>
    <p:cSldViewPr>
      <p:cViewPr>
        <p:scale>
          <a:sx n="80" d="100"/>
          <a:sy n="80" d="100"/>
        </p:scale>
        <p:origin x="-2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3A86F-8B28-4271-B49C-85173F02F351}" type="datetimeFigureOut">
              <a:rPr lang="en-GB" smtClean="0"/>
              <a:t>21/11/2012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ED1BF-4291-4BD0-BF98-BF662FE8E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58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E075-5BCB-475C-98FD-BE0DD835408E}" type="datetime1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B7B3-AB0F-488F-A927-8796BDC52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29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4DFB-8A33-45ED-8648-4E2054917BF4}" type="datetime1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B7B3-AB0F-488F-A927-8796BDC52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43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B1BF-DD48-47B3-8F11-4CFC6325BD48}" type="datetime1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B7B3-AB0F-488F-A927-8796BDC52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15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AA93-2E52-44E6-947B-815B97C3A936}" type="datetime1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B7B3-AB0F-488F-A927-8796BDC52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83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A393-086C-451D-BC09-623FDAEF2C58}" type="datetime1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B7B3-AB0F-488F-A927-8796BDC52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F73C-61AF-4F79-9341-D03AA1D07774}" type="datetime1">
              <a:rPr lang="en-GB" smtClean="0"/>
              <a:t>21/11/2012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B7B3-AB0F-488F-A927-8796BDC52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5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9285-2A36-4DAE-B079-35089D3EB973}" type="datetime1">
              <a:rPr lang="en-GB" smtClean="0"/>
              <a:t>21/11/2012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B7B3-AB0F-488F-A927-8796BDC52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97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F701-23A9-4BC3-8446-3E1199894748}" type="datetime1">
              <a:rPr lang="en-GB" smtClean="0"/>
              <a:t>21/11/2012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B7B3-AB0F-488F-A927-8796BDC52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84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C4F7-3582-41CA-9B03-E97C66E07F83}" type="datetime1">
              <a:rPr lang="en-GB" smtClean="0"/>
              <a:t>21/11/2012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B7B3-AB0F-488F-A927-8796BDC52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05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7DD4-4415-4A6A-907E-9492DF5BDC5C}" type="datetime1">
              <a:rPr lang="en-GB" smtClean="0"/>
              <a:t>21/11/2012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B7B3-AB0F-488F-A927-8796BDC52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41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A92C-09A5-4BCC-BF49-63FCADAFA25A}" type="datetime1">
              <a:rPr lang="en-GB" smtClean="0"/>
              <a:t>21/11/2012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B7B3-AB0F-488F-A927-8796BDC52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23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DBEA-0E8A-44A2-BED9-C3CA07A9147B}" type="datetime1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1B7B3-AB0F-488F-A927-8796BDC52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8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0895" y="1591925"/>
            <a:ext cx="1296144" cy="1371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Exam Board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57814" y="548680"/>
            <a:ext cx="440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Level 1 Data flow diagram</a:t>
            </a:r>
            <a:endParaRPr lang="en-GB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896014" y="1792516"/>
            <a:ext cx="1538719" cy="400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1.1</a:t>
            </a:r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3234258" y="3424877"/>
            <a:ext cx="901570" cy="45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/>
          <p:cNvSpPr/>
          <p:nvPr/>
        </p:nvSpPr>
        <p:spPr>
          <a:xfrm rot="10800000" flipV="1">
            <a:off x="1698430" y="1998891"/>
            <a:ext cx="1080120" cy="468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Arrow 8"/>
          <p:cNvSpPr/>
          <p:nvPr/>
        </p:nvSpPr>
        <p:spPr>
          <a:xfrm rot="10962154" flipV="1">
            <a:off x="2554834" y="4806088"/>
            <a:ext cx="358194" cy="126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896014" y="2149618"/>
            <a:ext cx="1538719" cy="79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Exam board marks a set of exam papers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915816" y="3933056"/>
            <a:ext cx="1538719" cy="400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1.2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915816" y="4293096"/>
            <a:ext cx="1538719" cy="1214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They enter the marks into their system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251519" y="4701207"/>
            <a:ext cx="2296485" cy="258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 1: Marks database</a:t>
            </a:r>
            <a:endParaRPr lang="en-GB" dirty="0"/>
          </a:p>
        </p:txBody>
      </p:sp>
      <p:sp>
        <p:nvSpPr>
          <p:cNvPr id="27" name="Right Arrow 26"/>
          <p:cNvSpPr/>
          <p:nvPr/>
        </p:nvSpPr>
        <p:spPr>
          <a:xfrm rot="5400000">
            <a:off x="3258420" y="5920326"/>
            <a:ext cx="852578" cy="46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Up Arrow 28"/>
          <p:cNvSpPr/>
          <p:nvPr/>
        </p:nvSpPr>
        <p:spPr>
          <a:xfrm>
            <a:off x="1575226" y="5047410"/>
            <a:ext cx="243625" cy="13681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83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4664"/>
            <a:ext cx="1584325" cy="276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45249" y="3573017"/>
            <a:ext cx="1538719" cy="400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1.4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745249" y="3930119"/>
            <a:ext cx="1538719" cy="1659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 error report is generated for any problem marks then re-entered</a:t>
            </a:r>
            <a:endParaRPr lang="en-GB" dirty="0"/>
          </a:p>
        </p:txBody>
      </p:sp>
      <p:sp>
        <p:nvSpPr>
          <p:cNvPr id="5" name="Left-Up Arrow 4"/>
          <p:cNvSpPr/>
          <p:nvPr/>
        </p:nvSpPr>
        <p:spPr>
          <a:xfrm rot="5400000">
            <a:off x="-407918" y="2049484"/>
            <a:ext cx="5040560" cy="117485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33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839650"/>
            <a:ext cx="1538719" cy="400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1.5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627784" y="1196753"/>
            <a:ext cx="1538719" cy="122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Once all marks are entered, they are sorted.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4" y="3143906"/>
            <a:ext cx="1538719" cy="400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1.6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627784" y="3501009"/>
            <a:ext cx="1538719" cy="108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Pupil’s information retrieved from system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632099" y="4872097"/>
            <a:ext cx="1538719" cy="400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1.7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632099" y="5229200"/>
            <a:ext cx="1538719" cy="108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New marks entered and records updated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5496" y="3861048"/>
            <a:ext cx="2296485" cy="258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 1: Marks database</a:t>
            </a:r>
            <a:endParaRPr lang="en-GB" dirty="0"/>
          </a:p>
        </p:txBody>
      </p:sp>
      <p:sp>
        <p:nvSpPr>
          <p:cNvPr id="11" name="Left Arrow 10"/>
          <p:cNvSpPr/>
          <p:nvPr/>
        </p:nvSpPr>
        <p:spPr>
          <a:xfrm rot="10962154" flipV="1">
            <a:off x="2270532" y="3941431"/>
            <a:ext cx="358194" cy="126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Arrow 11"/>
          <p:cNvSpPr/>
          <p:nvPr/>
        </p:nvSpPr>
        <p:spPr>
          <a:xfrm rot="2903687" flipV="1">
            <a:off x="1112424" y="4754272"/>
            <a:ext cx="1720040" cy="2254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9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73241" y="908720"/>
            <a:ext cx="1538719" cy="400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1.8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673241" y="1265823"/>
            <a:ext cx="1538719" cy="158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Summaries of the results and certificates are then sent out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794528" y="3354055"/>
            <a:ext cx="1296144" cy="1371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Pupil</a:t>
            </a:r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3217340" y="3036731"/>
            <a:ext cx="450785" cy="45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69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90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Sir Bernard Lovell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07godwins</dc:creator>
  <cp:lastModifiedBy>07godwins</cp:lastModifiedBy>
  <cp:revision>7</cp:revision>
  <dcterms:created xsi:type="dcterms:W3CDTF">2012-10-10T12:53:57Z</dcterms:created>
  <dcterms:modified xsi:type="dcterms:W3CDTF">2012-11-21T11:53:33Z</dcterms:modified>
</cp:coreProperties>
</file>