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52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3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8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27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9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24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1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20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B65A-5D27-4BC3-A0D2-BD30F9E7348F}" type="datetimeFigureOut">
              <a:rPr lang="en-GB" smtClean="0"/>
              <a:t>03/10/2012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EB41-6B9E-4775-92FE-6026416B0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64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7543783" y="2133725"/>
            <a:ext cx="1357189" cy="1854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332656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>
                <a:latin typeface="+mj-lt"/>
              </a:rPr>
              <a:t>Level 0 or context diagram</a:t>
            </a:r>
            <a:endParaRPr lang="en-GB" sz="4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1760" y="1679848"/>
            <a:ext cx="381642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‘Taking book out’ system</a:t>
            </a:r>
            <a:endParaRPr lang="en-GB" dirty="0"/>
          </a:p>
        </p:txBody>
      </p:sp>
      <p:sp>
        <p:nvSpPr>
          <p:cNvPr id="6" name="Down Arrow 5"/>
          <p:cNvSpPr/>
          <p:nvPr/>
        </p:nvSpPr>
        <p:spPr>
          <a:xfrm rot="14598527">
            <a:off x="1500098" y="1743567"/>
            <a:ext cx="86409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 rot="14327994">
            <a:off x="6714933" y="3789097"/>
            <a:ext cx="86409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 rot="17900874">
            <a:off x="6526351" y="1738261"/>
            <a:ext cx="86409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8296171">
            <a:off x="1534851" y="3598521"/>
            <a:ext cx="86409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586848" y="2170309"/>
            <a:ext cx="792747" cy="4806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0475" y="2175615"/>
            <a:ext cx="1357189" cy="1854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5172" y="2244235"/>
            <a:ext cx="758436" cy="412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03648" y="116435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Pupil Details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1043608" y="432754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Book Details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189886" y="464144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Confirm loan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327050" y="103351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Reject 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75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51185" y="16313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Pupil details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Level 1 Diagram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65013" y="1316758"/>
            <a:ext cx="1542691" cy="168019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</a:t>
            </a:r>
            <a:endParaRPr lang="en-GB" dirty="0"/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V="1">
            <a:off x="365013" y="1316759"/>
            <a:ext cx="956797" cy="8400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7704" y="1950908"/>
            <a:ext cx="1728192" cy="1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51920" y="1816041"/>
            <a:ext cx="1800200" cy="1914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1.1     Receive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3851385" y="2046616"/>
            <a:ext cx="1800200" cy="840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Receive the pupil and book details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63688" y="2708920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1720" y="239223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Book details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46015" y="299695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91345" y="3964601"/>
            <a:ext cx="1800200" cy="1914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1.2     Check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3491880" y="4196481"/>
            <a:ext cx="1800200" cy="840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GB" dirty="0" smtClean="0"/>
              <a:t>upil is a member? &lt; 3 books? blocked?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346964" y="466698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84168" y="4541274"/>
            <a:ext cx="1512168" cy="251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D1  Members</a:t>
            </a:r>
            <a:endParaRPr lang="en-GB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1495910" y="2996953"/>
            <a:ext cx="1779946" cy="1199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094002">
            <a:off x="1492944" y="3676382"/>
            <a:ext cx="15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Reject request</a:t>
            </a:r>
            <a:endParaRPr lang="en-GB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91980" y="51571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68111" y="5685216"/>
            <a:ext cx="1800200" cy="1914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1.2     Check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3568646" y="5917096"/>
            <a:ext cx="1800200" cy="8400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GB" dirty="0" smtClean="0"/>
              <a:t>upil is a member? &lt; 3 books? blocked?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38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67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Level 1 Diagram</vt:lpstr>
    </vt:vector>
  </TitlesOfParts>
  <Company>Sir Bernard Lovell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07yeom</dc:creator>
  <cp:lastModifiedBy>07yeom</cp:lastModifiedBy>
  <cp:revision>6</cp:revision>
  <dcterms:created xsi:type="dcterms:W3CDTF">2012-10-03T09:35:39Z</dcterms:created>
  <dcterms:modified xsi:type="dcterms:W3CDTF">2012-10-03T10:47:29Z</dcterms:modified>
</cp:coreProperties>
</file>