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B3B13-22CC-4A04-9D06-4CBA4249C68C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42A8-8809-4804-A94F-B4E81EDF43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8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1371-E4B1-43A9-94CF-3B95659E51DB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8019-D613-4082-9DAE-85E74056ED65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1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5F9D0-A2A2-4D0B-83FE-072E5283301D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3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E8E5-6FA9-430B-B405-944F5BC022B5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0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FF4F-BE67-4CBB-B14F-B69BF7DAEFFF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74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1254B-EC5E-4FF9-9F66-B8419D07CF73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99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02F24-155F-435B-8D44-F261F98AE6F1}" type="datetime1">
              <a:rPr lang="en-GB" smtClean="0"/>
              <a:t>21/11/2012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8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A7D0-FE17-48E2-8E0D-1A4D7CC704E8}" type="datetime1">
              <a:rPr lang="en-GB" smtClean="0"/>
              <a:t>21/11/2012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81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D7CA-365F-4A27-8404-5D6BC226BC58}" type="datetime1">
              <a:rPr lang="en-GB" smtClean="0"/>
              <a:t>21/11/2012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7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EBB-A8F8-4DA9-9138-6A1572813B2C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7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460C-57AD-47D1-81C7-4A4C625BE591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232E2-1029-4E5C-93B3-C6A682C4E269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98FE-3B63-4991-B001-BF94D8DD9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40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91680" y="83671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6244927" y="43896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130851" y="1274940"/>
            <a:ext cx="1120156" cy="114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Librarian record pupil’s membership number and return date on the book card index system</a:t>
            </a:r>
            <a:endParaRPr lang="en-GB" sz="1050" dirty="0"/>
          </a:p>
        </p:txBody>
      </p:sp>
      <p:sp>
        <p:nvSpPr>
          <p:cNvPr id="8" name="Rectangle 7"/>
          <p:cNvSpPr/>
          <p:nvPr/>
        </p:nvSpPr>
        <p:spPr>
          <a:xfrm>
            <a:off x="4648672" y="138920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Card is filed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3196698" y="136553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No:  librarian transfers books details to card and return date.</a:t>
            </a:r>
            <a:endParaRPr lang="en-GB" sz="1050" dirty="0"/>
          </a:p>
        </p:txBody>
      </p:sp>
      <p:sp>
        <p:nvSpPr>
          <p:cNvPr id="10" name="Rectangle 9"/>
          <p:cNvSpPr/>
          <p:nvPr/>
        </p:nvSpPr>
        <p:spPr>
          <a:xfrm>
            <a:off x="4780992" y="29703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Yes: Denia</a:t>
            </a:r>
            <a:r>
              <a:rPr lang="en-GB" sz="1050" dirty="0"/>
              <a:t>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2386" y="47556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Librarian checks how many books the user has out already</a:t>
            </a:r>
            <a:endParaRPr lang="en-GB" sz="1050" dirty="0"/>
          </a:p>
        </p:txBody>
      </p:sp>
      <p:sp>
        <p:nvSpPr>
          <p:cNvPr id="12" name="Rectangle 11"/>
          <p:cNvSpPr/>
          <p:nvPr/>
        </p:nvSpPr>
        <p:spPr>
          <a:xfrm>
            <a:off x="1749388" y="3407296"/>
            <a:ext cx="914400" cy="9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The librarian retrieves the member’s details from the card index system</a:t>
            </a:r>
            <a:endParaRPr lang="en-GB" sz="1050" dirty="0"/>
          </a:p>
        </p:txBody>
      </p:sp>
      <p:sp>
        <p:nvSpPr>
          <p:cNvPr id="13" name="Rectangle 12"/>
          <p:cNvSpPr/>
          <p:nvPr/>
        </p:nvSpPr>
        <p:spPr>
          <a:xfrm>
            <a:off x="4816996" y="4763127"/>
            <a:ext cx="979140" cy="95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Yes: The pupil must return a book before taking any others out</a:t>
            </a:r>
            <a:endParaRPr lang="en-GB" sz="1050" dirty="0"/>
          </a:p>
        </p:txBody>
      </p:sp>
      <p:sp>
        <p:nvSpPr>
          <p:cNvPr id="15" name="Rectangle 14"/>
          <p:cNvSpPr/>
          <p:nvPr/>
        </p:nvSpPr>
        <p:spPr>
          <a:xfrm>
            <a:off x="1713384" y="2079701"/>
            <a:ext cx="986408" cy="98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Pupil takes book &amp; membership card to checkout counter</a:t>
            </a:r>
            <a:endParaRPr lang="en-GB" sz="1050" dirty="0"/>
          </a:p>
        </p:txBody>
      </p:sp>
      <p:sp>
        <p:nvSpPr>
          <p:cNvPr id="22" name="Diamond 21"/>
          <p:cNvSpPr/>
          <p:nvPr/>
        </p:nvSpPr>
        <p:spPr>
          <a:xfrm>
            <a:off x="3033732" y="4518101"/>
            <a:ext cx="1418456" cy="14432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Is there more than 3 books on the account?</a:t>
            </a:r>
            <a:endParaRPr lang="en-GB" sz="1050" dirty="0"/>
          </a:p>
        </p:txBody>
      </p:sp>
      <p:sp>
        <p:nvSpPr>
          <p:cNvPr id="23" name="Down Arrow 22"/>
          <p:cNvSpPr/>
          <p:nvPr/>
        </p:nvSpPr>
        <p:spPr>
          <a:xfrm>
            <a:off x="2072680" y="1822737"/>
            <a:ext cx="152400" cy="25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>
            <a:off x="2094384" y="3122712"/>
            <a:ext cx="152400" cy="25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own Arrow 44"/>
          <p:cNvSpPr/>
          <p:nvPr/>
        </p:nvSpPr>
        <p:spPr>
          <a:xfrm>
            <a:off x="2094384" y="4431993"/>
            <a:ext cx="152400" cy="25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>
            <a:off x="6614729" y="4092606"/>
            <a:ext cx="152400" cy="25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Down Arrow 53"/>
          <p:cNvSpPr/>
          <p:nvPr/>
        </p:nvSpPr>
        <p:spPr>
          <a:xfrm>
            <a:off x="6549727" y="2511495"/>
            <a:ext cx="152400" cy="25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ight Arrow 58"/>
          <p:cNvSpPr/>
          <p:nvPr/>
        </p:nvSpPr>
        <p:spPr>
          <a:xfrm>
            <a:off x="4499992" y="5146788"/>
            <a:ext cx="2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iamond 59"/>
          <p:cNvSpPr/>
          <p:nvPr/>
        </p:nvSpPr>
        <p:spPr>
          <a:xfrm>
            <a:off x="2925720" y="2639977"/>
            <a:ext cx="1526468" cy="158111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No: Has the membership on the account been blocked?</a:t>
            </a:r>
            <a:endParaRPr lang="en-GB" sz="1050" dirty="0"/>
          </a:p>
        </p:txBody>
      </p:sp>
      <p:sp>
        <p:nvSpPr>
          <p:cNvPr id="61" name="Up Arrow 60"/>
          <p:cNvSpPr/>
          <p:nvPr/>
        </p:nvSpPr>
        <p:spPr>
          <a:xfrm>
            <a:off x="3653898" y="4261137"/>
            <a:ext cx="89062" cy="2569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ight Arrow 61"/>
          <p:cNvSpPr/>
          <p:nvPr/>
        </p:nvSpPr>
        <p:spPr>
          <a:xfrm>
            <a:off x="2699792" y="5146788"/>
            <a:ext cx="33394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965397" y="2808781"/>
            <a:ext cx="1389670" cy="1243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Book is stamped with return data and return to the pupil with their membership card</a:t>
            </a:r>
            <a:endParaRPr lang="en-GB" sz="1050" dirty="0"/>
          </a:p>
        </p:txBody>
      </p:sp>
      <p:sp>
        <p:nvSpPr>
          <p:cNvPr id="65" name="Up Arrow 64"/>
          <p:cNvSpPr/>
          <p:nvPr/>
        </p:nvSpPr>
        <p:spPr>
          <a:xfrm>
            <a:off x="3600840" y="2303601"/>
            <a:ext cx="179072" cy="336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ight Arrow 65"/>
          <p:cNvSpPr/>
          <p:nvPr/>
        </p:nvSpPr>
        <p:spPr>
          <a:xfrm>
            <a:off x="4138650" y="1782160"/>
            <a:ext cx="453582" cy="119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ight Arrow 66"/>
          <p:cNvSpPr/>
          <p:nvPr/>
        </p:nvSpPr>
        <p:spPr>
          <a:xfrm>
            <a:off x="4452188" y="3366291"/>
            <a:ext cx="280088" cy="128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ight Arrow 67"/>
          <p:cNvSpPr/>
          <p:nvPr/>
        </p:nvSpPr>
        <p:spPr>
          <a:xfrm>
            <a:off x="5563072" y="1772816"/>
            <a:ext cx="567779" cy="128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851920" y="332656"/>
            <a:ext cx="12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Flowchart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214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Sir Bernard Lovell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07godwins</dc:creator>
  <cp:lastModifiedBy>07godwins</cp:lastModifiedBy>
  <cp:revision>6</cp:revision>
  <dcterms:created xsi:type="dcterms:W3CDTF">2012-09-26T13:39:40Z</dcterms:created>
  <dcterms:modified xsi:type="dcterms:W3CDTF">2012-11-21T11:51:43Z</dcterms:modified>
</cp:coreProperties>
</file>