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3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DD303-4E67-4072-B7D3-9C51656F3DD0}" type="datetimeFigureOut">
              <a:rPr lang="en-GB" smtClean="0"/>
              <a:t>21/11/2012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8D65C-2308-4183-9EBB-EC4DB1614A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7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D804-DFE6-429C-AC42-C4B7A5BFA365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10D3-474D-4FAB-BFE1-CF5480327238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5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B29CC-2B21-476C-83E1-876A627E2E2D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9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7C9F-D7BA-4A6A-848E-833CB0605905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EF21-314F-4D7A-AEC7-1D9E65041DBC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8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2899C-BB1F-4345-A35D-58EA49B5D9AC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61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3E38-4703-44A4-87C6-7C38E0BF104A}" type="datetime1">
              <a:rPr lang="en-GB" smtClean="0"/>
              <a:t>21/11/2012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08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3F56-ABF6-4DF1-8090-412892EBE20A}" type="datetime1">
              <a:rPr lang="en-GB" smtClean="0"/>
              <a:t>21/11/2012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73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EF51A-AED9-4D65-AB78-593CB53E5CAC}" type="datetime1">
              <a:rPr lang="en-GB" smtClean="0"/>
              <a:t>21/11/2012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74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18A5-FFF5-496E-A074-D9A52C111AF3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74B58-3D5B-408F-9849-62D86B8DE9E6}" type="datetime1">
              <a:rPr lang="en-GB" smtClean="0"/>
              <a:t>21/11/2012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91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CFDD5-E22E-4552-A387-0F882E9FCCA4}" type="datetime1">
              <a:rPr lang="en-GB" smtClean="0"/>
              <a:t>21/11/2012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Sam Godwin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538E-3A67-4667-AE9F-BF77DEEC3A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3568" y="9636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>
            <a:off x="5204824" y="36042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148064" y="2258200"/>
            <a:ext cx="1008112" cy="1036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Summaries of the results and certificates are then sent out</a:t>
            </a:r>
            <a:endParaRPr lang="en-GB" sz="1050" dirty="0"/>
          </a:p>
        </p:txBody>
      </p:sp>
      <p:sp>
        <p:nvSpPr>
          <p:cNvPr id="8" name="Rectangle 7"/>
          <p:cNvSpPr/>
          <p:nvPr/>
        </p:nvSpPr>
        <p:spPr>
          <a:xfrm>
            <a:off x="2843808" y="3654508"/>
            <a:ext cx="968406" cy="986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Pupil’s information is then retrieved from its system</a:t>
            </a:r>
            <a:endParaRPr lang="en-GB" sz="1050" dirty="0"/>
          </a:p>
        </p:txBody>
      </p:sp>
      <p:sp>
        <p:nvSpPr>
          <p:cNvPr id="9" name="Rectangle 8"/>
          <p:cNvSpPr/>
          <p:nvPr/>
        </p:nvSpPr>
        <p:spPr>
          <a:xfrm>
            <a:off x="2865512" y="496287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Once the marks have been entered they are sorted</a:t>
            </a:r>
            <a:endParaRPr lang="en-GB" sz="1050" dirty="0"/>
          </a:p>
        </p:txBody>
      </p:sp>
      <p:sp>
        <p:nvSpPr>
          <p:cNvPr id="11" name="Rectangle 10"/>
          <p:cNvSpPr/>
          <p:nvPr/>
        </p:nvSpPr>
        <p:spPr>
          <a:xfrm>
            <a:off x="741276" y="3534245"/>
            <a:ext cx="914400" cy="95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They enter the marks into their system, validating each mark</a:t>
            </a:r>
            <a:endParaRPr lang="en-GB" sz="1050" dirty="0"/>
          </a:p>
        </p:txBody>
      </p:sp>
      <p:sp>
        <p:nvSpPr>
          <p:cNvPr id="12" name="Rectangle 11"/>
          <p:cNvSpPr/>
          <p:nvPr/>
        </p:nvSpPr>
        <p:spPr>
          <a:xfrm>
            <a:off x="683568" y="4852093"/>
            <a:ext cx="979140" cy="953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An error report is generated for any problems and re-entered</a:t>
            </a:r>
            <a:endParaRPr lang="en-GB" sz="1050" dirty="0"/>
          </a:p>
        </p:txBody>
      </p:sp>
      <p:sp>
        <p:nvSpPr>
          <p:cNvPr id="13" name="Rectangle 12"/>
          <p:cNvSpPr/>
          <p:nvPr/>
        </p:nvSpPr>
        <p:spPr>
          <a:xfrm>
            <a:off x="705272" y="2206650"/>
            <a:ext cx="986408" cy="98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Exam board marks a set of papers</a:t>
            </a:r>
            <a:endParaRPr lang="en-GB" sz="1050" dirty="0"/>
          </a:p>
        </p:txBody>
      </p:sp>
      <p:sp>
        <p:nvSpPr>
          <p:cNvPr id="15" name="Down Arrow 14"/>
          <p:cNvSpPr/>
          <p:nvPr/>
        </p:nvSpPr>
        <p:spPr>
          <a:xfrm>
            <a:off x="1064568" y="1949686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own Arrow 15"/>
          <p:cNvSpPr/>
          <p:nvPr/>
        </p:nvSpPr>
        <p:spPr>
          <a:xfrm>
            <a:off x="1086272" y="3249661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Down Arrow 16"/>
          <p:cNvSpPr/>
          <p:nvPr/>
        </p:nvSpPr>
        <p:spPr>
          <a:xfrm>
            <a:off x="1086272" y="4558942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own Arrow 18"/>
          <p:cNvSpPr/>
          <p:nvPr/>
        </p:nvSpPr>
        <p:spPr>
          <a:xfrm>
            <a:off x="5615168" y="3325536"/>
            <a:ext cx="152400" cy="256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Up Arrow 21"/>
          <p:cNvSpPr/>
          <p:nvPr/>
        </p:nvSpPr>
        <p:spPr>
          <a:xfrm>
            <a:off x="3289276" y="4693688"/>
            <a:ext cx="165652" cy="256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/>
          <p:cNvSpPr/>
          <p:nvPr/>
        </p:nvSpPr>
        <p:spPr>
          <a:xfrm>
            <a:off x="1691680" y="5394816"/>
            <a:ext cx="1080120" cy="131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699792" y="2198793"/>
            <a:ext cx="1285610" cy="1077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smtClean="0"/>
              <a:t>The new marks are entered and the records updated</a:t>
            </a:r>
            <a:endParaRPr lang="en-GB" sz="1050" dirty="0"/>
          </a:p>
        </p:txBody>
      </p:sp>
      <p:sp>
        <p:nvSpPr>
          <p:cNvPr id="25" name="Up Arrow 24"/>
          <p:cNvSpPr/>
          <p:nvPr/>
        </p:nvSpPr>
        <p:spPr>
          <a:xfrm>
            <a:off x="3275856" y="3294468"/>
            <a:ext cx="179072" cy="336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ight Arrow 25"/>
          <p:cNvSpPr/>
          <p:nvPr/>
        </p:nvSpPr>
        <p:spPr>
          <a:xfrm>
            <a:off x="4030992" y="2671274"/>
            <a:ext cx="1045064" cy="119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347864" y="492532"/>
            <a:ext cx="144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Flow diagram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Sam Godwin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9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70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Sir Bernard Lovell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07godwins</dc:creator>
  <cp:lastModifiedBy>07godwins</cp:lastModifiedBy>
  <cp:revision>6</cp:revision>
  <dcterms:created xsi:type="dcterms:W3CDTF">2012-10-10T12:36:21Z</dcterms:created>
  <dcterms:modified xsi:type="dcterms:W3CDTF">2012-11-21T11:54:24Z</dcterms:modified>
</cp:coreProperties>
</file>