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2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6F0C-A69F-4BF6-900D-08F7B82DEA6D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4BB2-B288-4FA1-A668-82494AA4B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41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6F0C-A69F-4BF6-900D-08F7B82DEA6D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4BB2-B288-4FA1-A668-82494AA4B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27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6F0C-A69F-4BF6-900D-08F7B82DEA6D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4BB2-B288-4FA1-A668-82494AA4B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27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6F0C-A69F-4BF6-900D-08F7B82DEA6D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4BB2-B288-4FA1-A668-82494AA4B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2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6F0C-A69F-4BF6-900D-08F7B82DEA6D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4BB2-B288-4FA1-A668-82494AA4B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04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6F0C-A69F-4BF6-900D-08F7B82DEA6D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4BB2-B288-4FA1-A668-82494AA4B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90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6F0C-A69F-4BF6-900D-08F7B82DEA6D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4BB2-B288-4FA1-A668-82494AA4B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39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6F0C-A69F-4BF6-900D-08F7B82DEA6D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4BB2-B288-4FA1-A668-82494AA4B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89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6F0C-A69F-4BF6-900D-08F7B82DEA6D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4BB2-B288-4FA1-A668-82494AA4B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50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6F0C-A69F-4BF6-900D-08F7B82DEA6D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4BB2-B288-4FA1-A668-82494AA4B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33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6F0C-A69F-4BF6-900D-08F7B82DEA6D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4BB2-B288-4FA1-A668-82494AA4B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71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E6F0C-A69F-4BF6-900D-08F7B82DEA6D}" type="datetimeFigureOut">
              <a:rPr lang="en-GB" smtClean="0"/>
              <a:t>23/11/2012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54BB2-B288-4FA1-A668-82494AA4B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5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7704" y="1196752"/>
            <a:ext cx="5256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Program</a:t>
            </a:r>
          </a:p>
          <a:p>
            <a:endParaRPr lang="en-GB" dirty="0"/>
          </a:p>
          <a:p>
            <a:r>
              <a:rPr lang="en-GB" dirty="0" smtClean="0"/>
              <a:t>Record of all children looked after, their enrolment, when they applied and the removal of their details when they leave.</a:t>
            </a:r>
          </a:p>
          <a:p>
            <a:endParaRPr lang="en-GB" dirty="0"/>
          </a:p>
          <a:p>
            <a:r>
              <a:rPr lang="en-GB" dirty="0" smtClean="0"/>
              <a:t>Keep records of each </a:t>
            </a:r>
            <a:r>
              <a:rPr lang="en-GB" dirty="0" err="1" smtClean="0"/>
              <a:t>childs</a:t>
            </a:r>
            <a:r>
              <a:rPr lang="en-GB" dirty="0" smtClean="0"/>
              <a:t> attendance on a daily basis.</a:t>
            </a:r>
          </a:p>
          <a:p>
            <a:endParaRPr lang="en-GB" dirty="0"/>
          </a:p>
          <a:p>
            <a:r>
              <a:rPr lang="en-GB" dirty="0" smtClean="0"/>
              <a:t>Calculate and send invoices to the parents of the children and keep track of the business finances</a:t>
            </a:r>
          </a:p>
        </p:txBody>
      </p:sp>
    </p:spTree>
    <p:extLst>
      <p:ext uri="{BB962C8B-B14F-4D97-AF65-F5344CB8AC3E}">
        <p14:creationId xmlns:p14="http://schemas.microsoft.com/office/powerpoint/2010/main" val="58657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75856" y="620688"/>
            <a:ext cx="1993339" cy="58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Program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211960" y="1204298"/>
            <a:ext cx="0" cy="640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55776" y="1844824"/>
            <a:ext cx="2996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552058" y="1844824"/>
            <a:ext cx="0" cy="21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555776" y="1844824"/>
            <a:ext cx="0" cy="21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259632" y="2058019"/>
            <a:ext cx="1885591" cy="364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Records of children looked after</a:t>
            </a:r>
            <a:endParaRPr lang="en-GB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325942" y="2420888"/>
            <a:ext cx="0" cy="21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552" y="2634083"/>
            <a:ext cx="2459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090138" y="2636912"/>
            <a:ext cx="0" cy="21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39552" y="2652401"/>
            <a:ext cx="0" cy="21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79512" y="2865596"/>
            <a:ext cx="1400725" cy="25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Their enrolment</a:t>
            </a:r>
            <a:endParaRPr lang="en-GB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691680" y="2868897"/>
            <a:ext cx="1400725" cy="25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Removal of details</a:t>
            </a:r>
            <a:endParaRPr lang="en-GB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3203848" y="2885639"/>
            <a:ext cx="1711424" cy="255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When they applied</a:t>
            </a:r>
            <a:endParaRPr lang="en-GB" sz="10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361946" y="2636912"/>
            <a:ext cx="0" cy="21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708796" y="2062293"/>
            <a:ext cx="1454599" cy="291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Records of each </a:t>
            </a:r>
            <a:r>
              <a:rPr lang="en-GB" sz="1000" dirty="0" err="1" smtClean="0"/>
              <a:t>childs</a:t>
            </a:r>
            <a:r>
              <a:rPr lang="en-GB" sz="1000" dirty="0" smtClean="0"/>
              <a:t> attendance daily</a:t>
            </a:r>
            <a:endParaRPr lang="en-GB" sz="10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983190" y="2636912"/>
            <a:ext cx="1092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660232" y="2328582"/>
            <a:ext cx="1454599" cy="291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Invoices  &amp; finances</a:t>
            </a:r>
            <a:endParaRPr lang="en-GB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6213745" y="3645024"/>
            <a:ext cx="1454599" cy="291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Attendance</a:t>
            </a:r>
            <a:endParaRPr lang="en-GB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5050390" y="2865596"/>
            <a:ext cx="1454599" cy="291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Childs details</a:t>
            </a:r>
            <a:endParaRPr lang="en-GB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3707904" y="3645024"/>
            <a:ext cx="1454599" cy="291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Date</a:t>
            </a:r>
            <a:endParaRPr lang="en-GB" sz="1000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5552058" y="2354098"/>
            <a:ext cx="0" cy="49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710318" y="3200316"/>
            <a:ext cx="0" cy="21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923928" y="3413511"/>
            <a:ext cx="2459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474514" y="3416340"/>
            <a:ext cx="0" cy="21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923928" y="3431829"/>
            <a:ext cx="0" cy="21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67566" y="3416340"/>
            <a:ext cx="1092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71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79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Sir Bernard Lovell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07godwins</dc:creator>
  <cp:lastModifiedBy>07godwins</cp:lastModifiedBy>
  <cp:revision>4</cp:revision>
  <dcterms:created xsi:type="dcterms:W3CDTF">2012-11-23T13:49:34Z</dcterms:created>
  <dcterms:modified xsi:type="dcterms:W3CDTF">2012-11-23T15:12:25Z</dcterms:modified>
</cp:coreProperties>
</file>