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DB039-23D0-4B75-81AD-936A4E330276}" type="datetimeFigureOut">
              <a:rPr lang="en-GB" smtClean="0"/>
              <a:t>23/11/2012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C835-DC25-40C4-B82F-D829EEF7A4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516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DB039-23D0-4B75-81AD-936A4E330276}" type="datetimeFigureOut">
              <a:rPr lang="en-GB" smtClean="0"/>
              <a:t>23/11/2012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C835-DC25-40C4-B82F-D829EEF7A4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6174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DB039-23D0-4B75-81AD-936A4E330276}" type="datetimeFigureOut">
              <a:rPr lang="en-GB" smtClean="0"/>
              <a:t>23/11/2012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C835-DC25-40C4-B82F-D829EEF7A4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9503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DB039-23D0-4B75-81AD-936A4E330276}" type="datetimeFigureOut">
              <a:rPr lang="en-GB" smtClean="0"/>
              <a:t>23/11/2012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C835-DC25-40C4-B82F-D829EEF7A4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443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DB039-23D0-4B75-81AD-936A4E330276}" type="datetimeFigureOut">
              <a:rPr lang="en-GB" smtClean="0"/>
              <a:t>23/11/2012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C835-DC25-40C4-B82F-D829EEF7A4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986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DB039-23D0-4B75-81AD-936A4E330276}" type="datetimeFigureOut">
              <a:rPr lang="en-GB" smtClean="0"/>
              <a:t>23/11/2012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C835-DC25-40C4-B82F-D829EEF7A4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568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DB039-23D0-4B75-81AD-936A4E330276}" type="datetimeFigureOut">
              <a:rPr lang="en-GB" smtClean="0"/>
              <a:t>23/11/2012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C835-DC25-40C4-B82F-D829EEF7A4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82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DB039-23D0-4B75-81AD-936A4E330276}" type="datetimeFigureOut">
              <a:rPr lang="en-GB" smtClean="0"/>
              <a:t>23/11/2012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C835-DC25-40C4-B82F-D829EEF7A4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882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DB039-23D0-4B75-81AD-936A4E330276}" type="datetimeFigureOut">
              <a:rPr lang="en-GB" smtClean="0"/>
              <a:t>23/11/2012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C835-DC25-40C4-B82F-D829EEF7A4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393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DB039-23D0-4B75-81AD-936A4E330276}" type="datetimeFigureOut">
              <a:rPr lang="en-GB" smtClean="0"/>
              <a:t>23/11/2012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C835-DC25-40C4-B82F-D829EEF7A4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656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DB039-23D0-4B75-81AD-936A4E330276}" type="datetimeFigureOut">
              <a:rPr lang="en-GB" smtClean="0"/>
              <a:t>23/11/2012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C835-DC25-40C4-B82F-D829EEF7A4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7223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DB039-23D0-4B75-81AD-936A4E330276}" type="datetimeFigureOut">
              <a:rPr lang="en-GB" smtClean="0"/>
              <a:t>23/11/2012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3C835-DC25-40C4-B82F-D829EEF7A4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52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347864" y="80628"/>
            <a:ext cx="1584176" cy="540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Program</a:t>
            </a:r>
            <a:endParaRPr lang="en-GB" dirty="0"/>
          </a:p>
        </p:txBody>
      </p:sp>
      <p:cxnSp>
        <p:nvCxnSpPr>
          <p:cNvPr id="18" name="Straight Connector 17"/>
          <p:cNvCxnSpPr>
            <a:stCxn id="5" idx="2"/>
          </p:cNvCxnSpPr>
          <p:nvPr/>
        </p:nvCxnSpPr>
        <p:spPr>
          <a:xfrm>
            <a:off x="4139952" y="620688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763688" y="1124744"/>
            <a:ext cx="4896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660232" y="1124744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763688" y="1124744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971600" y="1628800"/>
            <a:ext cx="1584176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Record of all children looked after</a:t>
            </a:r>
            <a:endParaRPr lang="en-GB" dirty="0"/>
          </a:p>
        </p:txBody>
      </p:sp>
      <p:sp>
        <p:nvSpPr>
          <p:cNvPr id="29" name="Rounded Rectangle 28"/>
          <p:cNvSpPr/>
          <p:nvPr/>
        </p:nvSpPr>
        <p:spPr>
          <a:xfrm>
            <a:off x="3212976" y="1628800"/>
            <a:ext cx="1853952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Record of each child’s attendance daily</a:t>
            </a:r>
            <a:endParaRPr lang="en-GB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4139952" y="1124744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5868144" y="1628800"/>
            <a:ext cx="1584176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Finances</a:t>
            </a:r>
            <a:endParaRPr lang="en-GB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1728664" y="2433731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07504" y="2939422"/>
            <a:ext cx="2376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07504" y="2939422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483768" y="2939422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-845546" y="3443478"/>
            <a:ext cx="1295636" cy="540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Enrolment</a:t>
            </a:r>
            <a:endParaRPr lang="en-GB" dirty="0"/>
          </a:p>
        </p:txBody>
      </p:sp>
      <p:sp>
        <p:nvSpPr>
          <p:cNvPr id="41" name="Rounded Rectangle 40"/>
          <p:cNvSpPr/>
          <p:nvPr/>
        </p:nvSpPr>
        <p:spPr>
          <a:xfrm>
            <a:off x="1917340" y="3443478"/>
            <a:ext cx="1295636" cy="540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Removal of details</a:t>
            </a:r>
            <a:endParaRPr lang="en-GB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3563888" y="2433731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563888" y="2937787"/>
            <a:ext cx="1728192" cy="1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995936" y="2937787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292080" y="2937787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3382750" y="3443478"/>
            <a:ext cx="1295636" cy="540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1292482" y="2939422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533534" y="3441843"/>
            <a:ext cx="1295636" cy="540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Application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8946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19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Sir Bernard Lovell School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07yeom</dc:creator>
  <cp:lastModifiedBy>07yeom</cp:lastModifiedBy>
  <cp:revision>4</cp:revision>
  <dcterms:created xsi:type="dcterms:W3CDTF">2012-11-23T13:49:22Z</dcterms:created>
  <dcterms:modified xsi:type="dcterms:W3CDTF">2012-11-23T15:14:19Z</dcterms:modified>
</cp:coreProperties>
</file>