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546"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p>
            <a:fld id="{A24C6266-F6D8-4B9E-BC93-56FFE7053525}" type="datetimeFigureOut">
              <a:rPr lang="en-GB" smtClean="0"/>
              <a:t>05/12/2012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4029F9-6D3B-43D4-A7F5-8A5C6D22508A}" type="slidenum">
              <a:rPr lang="en-GB" smtClean="0"/>
              <a:t>‹#›</a:t>
            </a:fld>
            <a:endParaRPr lang="en-GB"/>
          </a:p>
        </p:txBody>
      </p:sp>
    </p:spTree>
    <p:extLst>
      <p:ext uri="{BB962C8B-B14F-4D97-AF65-F5344CB8AC3E}">
        <p14:creationId xmlns:p14="http://schemas.microsoft.com/office/powerpoint/2010/main" val="286636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24C6266-F6D8-4B9E-BC93-56FFE7053525}" type="datetimeFigureOut">
              <a:rPr lang="en-GB" smtClean="0"/>
              <a:t>05/12/2012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4029F9-6D3B-43D4-A7F5-8A5C6D22508A}" type="slidenum">
              <a:rPr lang="en-GB" smtClean="0"/>
              <a:t>‹#›</a:t>
            </a:fld>
            <a:endParaRPr lang="en-GB"/>
          </a:p>
        </p:txBody>
      </p:sp>
    </p:spTree>
    <p:extLst>
      <p:ext uri="{BB962C8B-B14F-4D97-AF65-F5344CB8AC3E}">
        <p14:creationId xmlns:p14="http://schemas.microsoft.com/office/powerpoint/2010/main" val="17346591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24C6266-F6D8-4B9E-BC93-56FFE7053525}" type="datetimeFigureOut">
              <a:rPr lang="en-GB" smtClean="0"/>
              <a:t>05/12/2012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4029F9-6D3B-43D4-A7F5-8A5C6D22508A}" type="slidenum">
              <a:rPr lang="en-GB" smtClean="0"/>
              <a:t>‹#›</a:t>
            </a:fld>
            <a:endParaRPr lang="en-GB"/>
          </a:p>
        </p:txBody>
      </p:sp>
    </p:spTree>
    <p:extLst>
      <p:ext uri="{BB962C8B-B14F-4D97-AF65-F5344CB8AC3E}">
        <p14:creationId xmlns:p14="http://schemas.microsoft.com/office/powerpoint/2010/main" val="896737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p>
            <a:fld id="{A24C6266-F6D8-4B9E-BC93-56FFE7053525}" type="datetimeFigureOut">
              <a:rPr lang="en-GB" smtClean="0"/>
              <a:t>05/12/2012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4029F9-6D3B-43D4-A7F5-8A5C6D22508A}" type="slidenum">
              <a:rPr lang="en-GB" smtClean="0"/>
              <a:t>‹#›</a:t>
            </a:fld>
            <a:endParaRPr lang="en-GB"/>
          </a:p>
        </p:txBody>
      </p:sp>
    </p:spTree>
    <p:extLst>
      <p:ext uri="{BB962C8B-B14F-4D97-AF65-F5344CB8AC3E}">
        <p14:creationId xmlns:p14="http://schemas.microsoft.com/office/powerpoint/2010/main" val="374356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24C6266-F6D8-4B9E-BC93-56FFE7053525}" type="datetimeFigureOut">
              <a:rPr lang="en-GB" smtClean="0"/>
              <a:t>05/12/2012</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A4029F9-6D3B-43D4-A7F5-8A5C6D22508A}" type="slidenum">
              <a:rPr lang="en-GB" smtClean="0"/>
              <a:t>‹#›</a:t>
            </a:fld>
            <a:endParaRPr lang="en-GB"/>
          </a:p>
        </p:txBody>
      </p:sp>
    </p:spTree>
    <p:extLst>
      <p:ext uri="{BB962C8B-B14F-4D97-AF65-F5344CB8AC3E}">
        <p14:creationId xmlns:p14="http://schemas.microsoft.com/office/powerpoint/2010/main" val="24787701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A24C6266-F6D8-4B9E-BC93-56FFE7053525}" type="datetimeFigureOut">
              <a:rPr lang="en-GB" smtClean="0"/>
              <a:t>05/12/2012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4029F9-6D3B-43D4-A7F5-8A5C6D22508A}" type="slidenum">
              <a:rPr lang="en-GB" smtClean="0"/>
              <a:t>‹#›</a:t>
            </a:fld>
            <a:endParaRPr lang="en-GB"/>
          </a:p>
        </p:txBody>
      </p:sp>
    </p:spTree>
    <p:extLst>
      <p:ext uri="{BB962C8B-B14F-4D97-AF65-F5344CB8AC3E}">
        <p14:creationId xmlns:p14="http://schemas.microsoft.com/office/powerpoint/2010/main" val="985763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6"/>
          <p:cNvSpPr>
            <a:spLocks noGrp="1"/>
          </p:cNvSpPr>
          <p:nvPr>
            <p:ph type="dt" sz="half" idx="10"/>
          </p:nvPr>
        </p:nvSpPr>
        <p:spPr/>
        <p:txBody>
          <a:bodyPr/>
          <a:lstStyle/>
          <a:p>
            <a:fld id="{A24C6266-F6D8-4B9E-BC93-56FFE7053525}" type="datetimeFigureOut">
              <a:rPr lang="en-GB" smtClean="0"/>
              <a:t>05/12/2012</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A4029F9-6D3B-43D4-A7F5-8A5C6D22508A}" type="slidenum">
              <a:rPr lang="en-GB" smtClean="0"/>
              <a:t>‹#›</a:t>
            </a:fld>
            <a:endParaRPr lang="en-GB"/>
          </a:p>
        </p:txBody>
      </p:sp>
    </p:spTree>
    <p:extLst>
      <p:ext uri="{BB962C8B-B14F-4D97-AF65-F5344CB8AC3E}">
        <p14:creationId xmlns:p14="http://schemas.microsoft.com/office/powerpoint/2010/main" val="4087214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2"/>
          <p:cNvSpPr>
            <a:spLocks noGrp="1"/>
          </p:cNvSpPr>
          <p:nvPr>
            <p:ph type="dt" sz="half" idx="10"/>
          </p:nvPr>
        </p:nvSpPr>
        <p:spPr/>
        <p:txBody>
          <a:bodyPr/>
          <a:lstStyle/>
          <a:p>
            <a:fld id="{A24C6266-F6D8-4B9E-BC93-56FFE7053525}" type="datetimeFigureOut">
              <a:rPr lang="en-GB" smtClean="0"/>
              <a:t>05/12/2012</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A4029F9-6D3B-43D4-A7F5-8A5C6D22508A}" type="slidenum">
              <a:rPr lang="en-GB" smtClean="0"/>
              <a:t>‹#›</a:t>
            </a:fld>
            <a:endParaRPr lang="en-GB"/>
          </a:p>
        </p:txBody>
      </p:sp>
    </p:spTree>
    <p:extLst>
      <p:ext uri="{BB962C8B-B14F-4D97-AF65-F5344CB8AC3E}">
        <p14:creationId xmlns:p14="http://schemas.microsoft.com/office/powerpoint/2010/main" val="3920052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24C6266-F6D8-4B9E-BC93-56FFE7053525}" type="datetimeFigureOut">
              <a:rPr lang="en-GB" smtClean="0"/>
              <a:t>05/12/2012</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A4029F9-6D3B-43D4-A7F5-8A5C6D22508A}" type="slidenum">
              <a:rPr lang="en-GB" smtClean="0"/>
              <a:t>‹#›</a:t>
            </a:fld>
            <a:endParaRPr lang="en-GB"/>
          </a:p>
        </p:txBody>
      </p:sp>
    </p:spTree>
    <p:extLst>
      <p:ext uri="{BB962C8B-B14F-4D97-AF65-F5344CB8AC3E}">
        <p14:creationId xmlns:p14="http://schemas.microsoft.com/office/powerpoint/2010/main" val="320642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4C6266-F6D8-4B9E-BC93-56FFE7053525}" type="datetimeFigureOut">
              <a:rPr lang="en-GB" smtClean="0"/>
              <a:t>05/12/2012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4029F9-6D3B-43D4-A7F5-8A5C6D22508A}" type="slidenum">
              <a:rPr lang="en-GB" smtClean="0"/>
              <a:t>‹#›</a:t>
            </a:fld>
            <a:endParaRPr lang="en-GB"/>
          </a:p>
        </p:txBody>
      </p:sp>
    </p:spTree>
    <p:extLst>
      <p:ext uri="{BB962C8B-B14F-4D97-AF65-F5344CB8AC3E}">
        <p14:creationId xmlns:p14="http://schemas.microsoft.com/office/powerpoint/2010/main" val="1951524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24C6266-F6D8-4B9E-BC93-56FFE7053525}" type="datetimeFigureOut">
              <a:rPr lang="en-GB" smtClean="0"/>
              <a:t>05/12/2012</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A4029F9-6D3B-43D4-A7F5-8A5C6D22508A}" type="slidenum">
              <a:rPr lang="en-GB" smtClean="0"/>
              <a:t>‹#›</a:t>
            </a:fld>
            <a:endParaRPr lang="en-GB"/>
          </a:p>
        </p:txBody>
      </p:sp>
    </p:spTree>
    <p:extLst>
      <p:ext uri="{BB962C8B-B14F-4D97-AF65-F5344CB8AC3E}">
        <p14:creationId xmlns:p14="http://schemas.microsoft.com/office/powerpoint/2010/main" val="38211783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24C6266-F6D8-4B9E-BC93-56FFE7053525}" type="datetimeFigureOut">
              <a:rPr lang="en-GB" smtClean="0"/>
              <a:t>05/12/2012</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4029F9-6D3B-43D4-A7F5-8A5C6D22508A}" type="slidenum">
              <a:rPr lang="en-GB" smtClean="0"/>
              <a:t>‹#›</a:t>
            </a:fld>
            <a:endParaRPr lang="en-GB"/>
          </a:p>
        </p:txBody>
      </p:sp>
    </p:spTree>
    <p:extLst>
      <p:ext uri="{BB962C8B-B14F-4D97-AF65-F5344CB8AC3E}">
        <p14:creationId xmlns:p14="http://schemas.microsoft.com/office/powerpoint/2010/main" val="223376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en.wikipedia.org/wiki/File:Business_Feedback_Loop_PNG_version.png"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smtClean="0"/>
              <a:t>Marketing</a:t>
            </a:r>
            <a:endParaRPr lang="en-GB" dirty="0"/>
          </a:p>
        </p:txBody>
      </p:sp>
      <p:sp>
        <p:nvSpPr>
          <p:cNvPr id="3" name="Subtitle 2"/>
          <p:cNvSpPr>
            <a:spLocks noGrp="1"/>
          </p:cNvSpPr>
          <p:nvPr>
            <p:ph type="subTitle" idx="1"/>
          </p:nvPr>
        </p:nvSpPr>
        <p:spPr/>
        <p:txBody>
          <a:bodyPr/>
          <a:lstStyle/>
          <a:p>
            <a:r>
              <a:rPr lang="en-GB" dirty="0" smtClean="0"/>
              <a:t>Click to add subtitle</a:t>
            </a:r>
            <a:endParaRPr lang="en-GB" dirty="0"/>
          </a:p>
        </p:txBody>
      </p:sp>
    </p:spTree>
    <p:extLst>
      <p:ext uri="{BB962C8B-B14F-4D97-AF65-F5344CB8AC3E}">
        <p14:creationId xmlns:p14="http://schemas.microsoft.com/office/powerpoint/2010/main" val="36449076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it?</a:t>
            </a:r>
            <a:endParaRPr lang="en-GB" dirty="0"/>
          </a:p>
        </p:txBody>
      </p:sp>
      <p:sp>
        <p:nvSpPr>
          <p:cNvPr id="3" name="Content Placeholder 2"/>
          <p:cNvSpPr>
            <a:spLocks noGrp="1"/>
          </p:cNvSpPr>
          <p:nvPr>
            <p:ph idx="1"/>
          </p:nvPr>
        </p:nvSpPr>
        <p:spPr>
          <a:xfrm>
            <a:off x="457200" y="1600200"/>
            <a:ext cx="8229600" cy="4525963"/>
          </a:xfrm>
        </p:spPr>
        <p:txBody>
          <a:bodyPr/>
          <a:lstStyle/>
          <a:p>
            <a:r>
              <a:rPr lang="en-GB" dirty="0" smtClean="0"/>
              <a:t>Marketing is the process of communicating the value of a product or service to customers. Marketing might sometimes be perceived as just selling products, but selling is only a small fraction of marketing. As the term "Marketing" can also be in place of "Advertising“, it is the strategy and function of promoting a product or service to the customer.</a:t>
            </a:r>
            <a:endParaRPr lang="en-GB" dirty="0"/>
          </a:p>
        </p:txBody>
      </p:sp>
    </p:spTree>
    <p:extLst>
      <p:ext uri="{BB962C8B-B14F-4D97-AF65-F5344CB8AC3E}">
        <p14:creationId xmlns:p14="http://schemas.microsoft.com/office/powerpoint/2010/main" val="28698299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does it do?</a:t>
            </a:r>
            <a:endParaRPr lang="en-GB" dirty="0"/>
          </a:p>
        </p:txBody>
      </p:sp>
      <p:sp>
        <p:nvSpPr>
          <p:cNvPr id="3" name="Content Placeholder 2"/>
          <p:cNvSpPr>
            <a:spLocks noGrp="1"/>
          </p:cNvSpPr>
          <p:nvPr>
            <p:ph idx="1"/>
          </p:nvPr>
        </p:nvSpPr>
        <p:spPr/>
        <p:txBody>
          <a:bodyPr>
            <a:noAutofit/>
          </a:bodyPr>
          <a:lstStyle/>
          <a:p>
            <a:r>
              <a:rPr lang="en-GB" sz="2400" dirty="0" smtClean="0"/>
              <a:t>From a societal point of view, marketing is the link between the consumers needs and meeting demand as producers. Marketing satisfies these needs and wants through exchange processes and building long term relationships. </a:t>
            </a:r>
            <a:r>
              <a:rPr lang="en-GB" sz="2400" dirty="0" smtClean="0"/>
              <a:t>Marketing is the science of choosing target markets through analysis of </a:t>
            </a:r>
            <a:r>
              <a:rPr lang="en-GB" sz="2400" dirty="0" smtClean="0"/>
              <a:t>a particular market </a:t>
            </a:r>
            <a:r>
              <a:rPr lang="en-GB" sz="2400" dirty="0" smtClean="0"/>
              <a:t>and market segmentation, as well as understanding consumer buying behaviour and providing superior customer value compared to rivals. </a:t>
            </a:r>
            <a:r>
              <a:rPr lang="en-GB" sz="2400" dirty="0" smtClean="0"/>
              <a:t>Marketing can be looked at as an organizational function that must create, deliver and communicate value to its customers, and manage customer relationships in ways that benefit the organization and its shareholders. </a:t>
            </a:r>
            <a:endParaRPr lang="en-GB" sz="2400" dirty="0"/>
          </a:p>
        </p:txBody>
      </p:sp>
    </p:spTree>
    <p:extLst>
      <p:ext uri="{BB962C8B-B14F-4D97-AF65-F5344CB8AC3E}">
        <p14:creationId xmlns:p14="http://schemas.microsoft.com/office/powerpoint/2010/main" val="407342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Features</a:t>
            </a:r>
            <a:endParaRPr lang="en-GB" dirty="0"/>
          </a:p>
        </p:txBody>
      </p:sp>
      <p:sp>
        <p:nvSpPr>
          <p:cNvPr id="3" name="Content Placeholder 2"/>
          <p:cNvSpPr>
            <a:spLocks noGrp="1"/>
          </p:cNvSpPr>
          <p:nvPr>
            <p:ph idx="1"/>
          </p:nvPr>
        </p:nvSpPr>
        <p:spPr/>
        <p:txBody>
          <a:bodyPr>
            <a:normAutofit/>
          </a:bodyPr>
          <a:lstStyle/>
          <a:p>
            <a:r>
              <a:rPr lang="en-GB" sz="2400" dirty="0" smtClean="0"/>
              <a:t>There are five concepts which organizations can choose to operate their business by. The production concept, the product concept, selling concept, marketing concept, and organizational image concepts. The four components of holistic marketing are relationship marketing, internal marketing, integrated marketing, and socially responsive marketing. It is necessary for successful marketing management to include capturing marketing insights, interacting with customers, strong branding, shaping market offerings, delivering value, creating long-term growth, and developing marketing strategies.</a:t>
            </a:r>
            <a:endParaRPr lang="en-GB" sz="2400" dirty="0"/>
          </a:p>
        </p:txBody>
      </p:sp>
    </p:spTree>
    <p:extLst>
      <p:ext uri="{BB962C8B-B14F-4D97-AF65-F5344CB8AC3E}">
        <p14:creationId xmlns:p14="http://schemas.microsoft.com/office/powerpoint/2010/main" val="3868134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How is it used?</a:t>
            </a:r>
            <a:endParaRPr lang="en-GB" dirty="0"/>
          </a:p>
        </p:txBody>
      </p:sp>
      <p:sp>
        <p:nvSpPr>
          <p:cNvPr id="3" name="Content Placeholder 2"/>
          <p:cNvSpPr>
            <a:spLocks noGrp="1"/>
          </p:cNvSpPr>
          <p:nvPr>
            <p:ph idx="1"/>
          </p:nvPr>
        </p:nvSpPr>
        <p:spPr/>
        <p:txBody>
          <a:bodyPr>
            <a:noAutofit/>
          </a:bodyPr>
          <a:lstStyle/>
          <a:p>
            <a:r>
              <a:rPr lang="en-GB" sz="2400" dirty="0" smtClean="0"/>
              <a:t>A business in the market survives by producing goods that people are willing and able to buy. Therefore, consumer demand is vital for a firm's future viability and even existence. Many companies today have a customer focus department, which shows how important the focus on consumer demand and it’s products. Generally, there are three ways of approaching this. </a:t>
            </a:r>
            <a:r>
              <a:rPr lang="en-GB" sz="2400" dirty="0"/>
              <a:t>T</a:t>
            </a:r>
            <a:r>
              <a:rPr lang="en-GB" sz="2400" dirty="0" smtClean="0"/>
              <a:t>he customer driven, the market change identification and the product innovation approach</a:t>
            </a:r>
            <a:endParaRPr lang="en-GB" sz="2400" dirty="0"/>
          </a:p>
        </p:txBody>
      </p:sp>
    </p:spTree>
    <p:extLst>
      <p:ext uri="{BB962C8B-B14F-4D97-AF65-F5344CB8AC3E}">
        <p14:creationId xmlns:p14="http://schemas.microsoft.com/office/powerpoint/2010/main" val="35469705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Who uses it?</a:t>
            </a:r>
            <a:endParaRPr lang="en-GB" dirty="0"/>
          </a:p>
        </p:txBody>
      </p:sp>
      <p:sp>
        <p:nvSpPr>
          <p:cNvPr id="3" name="Content Placeholder 2"/>
          <p:cNvSpPr>
            <a:spLocks noGrp="1"/>
          </p:cNvSpPr>
          <p:nvPr>
            <p:ph idx="1"/>
          </p:nvPr>
        </p:nvSpPr>
        <p:spPr/>
        <p:txBody>
          <a:bodyPr>
            <a:noAutofit/>
          </a:bodyPr>
          <a:lstStyle/>
          <a:p>
            <a:r>
              <a:rPr lang="en-GB" sz="2400" dirty="0" smtClean="0"/>
              <a:t>A firm's marketing department is often seen as of prime importance within the functional level of an organization. Information from an organization's marketing department would be used to guide the actions of other departments within the organisation. As an example, a marketing department could find through marketing research, that consumers desire a new type of product, or new usage for an existing product. With this in mind, the marketing department would inform the R&amp;D department to create a prototype of a product/service based on consumers' new desires.</a:t>
            </a:r>
            <a:endParaRPr lang="en-GB" sz="2400" dirty="0"/>
          </a:p>
        </p:txBody>
      </p:sp>
      <p:pic>
        <p:nvPicPr>
          <p:cNvPr id="1026" name="Picture 2" descr="http://upload.wikimedia.org/wikipedia/commons/thumb/4/4f/Business_Feedback_Loop_PNG_version.png/220px-Business_Feedback_Loop_PNG_version.png">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2163" y="5275108"/>
            <a:ext cx="2095500" cy="15716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69961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TotalTime>
  <Words>461</Words>
  <Application>Microsoft Office PowerPoint</Application>
  <PresentationFormat>On-screen Show (4:3)</PresentationFormat>
  <Paragraphs>12</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Marketing</vt:lpstr>
      <vt:lpstr>What is it?</vt:lpstr>
      <vt:lpstr>What does it do?</vt:lpstr>
      <vt:lpstr>Common Features</vt:lpstr>
      <vt:lpstr>How is it used?</vt:lpstr>
      <vt:lpstr>Who uses it?</vt:lpstr>
    </vt:vector>
  </TitlesOfParts>
  <Company>Sir Bernard Lovell School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dc:title>
  <dc:creator>07osbornek</dc:creator>
  <cp:lastModifiedBy>07osbornek</cp:lastModifiedBy>
  <cp:revision>10</cp:revision>
  <dcterms:created xsi:type="dcterms:W3CDTF">2012-12-05T08:59:05Z</dcterms:created>
  <dcterms:modified xsi:type="dcterms:W3CDTF">2012-12-05T10:31:28Z</dcterms:modified>
</cp:coreProperties>
</file>