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3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3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0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7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4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0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3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75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97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39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1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5C08-7D3C-48A7-9E8C-1FD8068C5FD2}" type="datetimeFigureOut">
              <a:rPr lang="en-GB" smtClean="0"/>
              <a:t>05/12/2012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B818-5F2B-47C5-9CCA-CC30943523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-387424"/>
            <a:ext cx="7772400" cy="1470025"/>
          </a:xfrm>
        </p:spPr>
        <p:txBody>
          <a:bodyPr/>
          <a:lstStyle/>
          <a:p>
            <a:r>
              <a:rPr lang="en-GB" dirty="0" smtClean="0"/>
              <a:t>System Flow Diagram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04152" y="2714748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Exam board marks a set of papers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764192" y="71897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Start</a:t>
            </a:r>
            <a:endParaRPr lang="en-GB" b="1" dirty="0"/>
          </a:p>
        </p:txBody>
      </p:sp>
      <p:sp>
        <p:nvSpPr>
          <p:cNvPr id="7" name="Down Arrow 6"/>
          <p:cNvSpPr/>
          <p:nvPr/>
        </p:nvSpPr>
        <p:spPr>
          <a:xfrm>
            <a:off x="1166633" y="2047585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wn Arrow 7"/>
          <p:cNvSpPr/>
          <p:nvPr/>
        </p:nvSpPr>
        <p:spPr>
          <a:xfrm>
            <a:off x="1124232" y="402662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04152" y="4788978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They enter the marks into their system, validating each mark</a:t>
            </a:r>
            <a:endParaRPr lang="en-GB" dirty="0"/>
          </a:p>
        </p:txBody>
      </p:sp>
      <p:sp>
        <p:nvSpPr>
          <p:cNvPr id="10" name="Right Arrow 9"/>
          <p:cNvSpPr/>
          <p:nvPr/>
        </p:nvSpPr>
        <p:spPr>
          <a:xfrm>
            <a:off x="2483768" y="5113014"/>
            <a:ext cx="57606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167842" y="4869160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 error report is generated for any problems and re-entered</a:t>
            </a:r>
            <a:endParaRPr lang="en-GB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4608004" y="415648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139950" y="2852936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Once the marks have been entered they are sorted</a:t>
            </a:r>
            <a:endParaRPr lang="en-GB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4860030" y="2115344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139952" y="819645"/>
            <a:ext cx="19442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Pupil’s information is then retrieved from the system</a:t>
            </a:r>
            <a:endParaRPr lang="en-GB" dirty="0"/>
          </a:p>
        </p:txBody>
      </p:sp>
      <p:sp>
        <p:nvSpPr>
          <p:cNvPr id="16" name="Right Arrow 15"/>
          <p:cNvSpPr/>
          <p:nvPr/>
        </p:nvSpPr>
        <p:spPr>
          <a:xfrm>
            <a:off x="6588224" y="1143681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524328" y="188640"/>
            <a:ext cx="1403648" cy="160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Pupil’s information is then retrieved from the system</a:t>
            </a:r>
            <a:endParaRPr lang="en-GB" dirty="0"/>
          </a:p>
        </p:txBody>
      </p:sp>
      <p:sp>
        <p:nvSpPr>
          <p:cNvPr id="18" name="Down Arrow 17"/>
          <p:cNvSpPr/>
          <p:nvPr/>
        </p:nvSpPr>
        <p:spPr>
          <a:xfrm>
            <a:off x="7974124" y="1971773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525103" y="2625770"/>
            <a:ext cx="1403648" cy="160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The new marks are entered and the records updated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7524328" y="5085183"/>
            <a:ext cx="1403648" cy="1606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Summaries of the results and certificates are sent out</a:t>
            </a:r>
            <a:endParaRPr lang="en-GB" dirty="0"/>
          </a:p>
        </p:txBody>
      </p:sp>
      <p:sp>
        <p:nvSpPr>
          <p:cNvPr id="21" name="Down Arrow 20"/>
          <p:cNvSpPr/>
          <p:nvPr/>
        </p:nvSpPr>
        <p:spPr>
          <a:xfrm>
            <a:off x="7974124" y="4299312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0800000">
            <a:off x="6692343" y="5445224"/>
            <a:ext cx="72008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355167" y="5113014"/>
            <a:ext cx="122413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Stop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356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76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System Flow Diagram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Flow Diagram</dc:title>
  <dc:creator>07yeom</dc:creator>
  <cp:lastModifiedBy>07yeom</cp:lastModifiedBy>
  <cp:revision>7</cp:revision>
  <dcterms:created xsi:type="dcterms:W3CDTF">2012-10-10T12:32:53Z</dcterms:created>
  <dcterms:modified xsi:type="dcterms:W3CDTF">2012-12-05T09:59:06Z</dcterms:modified>
</cp:coreProperties>
</file>