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66" r:id="rId6"/>
    <p:sldId id="267" r:id="rId7"/>
    <p:sldId id="280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65FCB-145F-4FBE-BB2B-5ACD809310B5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753F1-B08D-4B27-8175-FBD6AD07C6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319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753F1-B08D-4B27-8175-FBD6AD07C6D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DBFF79F-66E4-4E37-9E1F-84EA33E16B47}" type="datetimeFigureOut">
              <a:rPr lang="en-GB" smtClean="0"/>
              <a:pPr/>
              <a:t>19/09/2012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22BBDB2-2236-4E26-9CA0-6C2707F28B5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Input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Keyboard</a:t>
            </a:r>
          </a:p>
          <a:p>
            <a:r>
              <a:rPr lang="en-GB" dirty="0" smtClean="0"/>
              <a:t>Mouse</a:t>
            </a:r>
          </a:p>
          <a:p>
            <a:r>
              <a:rPr lang="en-GB" dirty="0" smtClean="0"/>
              <a:t>Joystick</a:t>
            </a:r>
          </a:p>
          <a:p>
            <a:r>
              <a:rPr lang="en-GB" dirty="0" smtClean="0"/>
              <a:t>Digital camera</a:t>
            </a:r>
          </a:p>
          <a:p>
            <a:r>
              <a:rPr lang="en-GB" dirty="0" smtClean="0"/>
              <a:t>Microphone</a:t>
            </a:r>
          </a:p>
          <a:p>
            <a:r>
              <a:rPr lang="en-GB" dirty="0" smtClean="0"/>
              <a:t>Touch screen</a:t>
            </a:r>
          </a:p>
          <a:p>
            <a:r>
              <a:rPr lang="en-GB" dirty="0" smtClean="0"/>
              <a:t>Scanner</a:t>
            </a:r>
            <a:endParaRPr lang="en-GB" dirty="0" smtClean="0"/>
          </a:p>
          <a:p>
            <a:r>
              <a:rPr lang="en-GB" dirty="0" smtClean="0"/>
              <a:t>Graphics tablet</a:t>
            </a:r>
          </a:p>
          <a:p>
            <a:r>
              <a:rPr lang="en-GB" dirty="0" smtClean="0"/>
              <a:t>Sensors</a:t>
            </a:r>
          </a:p>
          <a:p>
            <a:r>
              <a:rPr lang="en-GB" dirty="0" smtClean="0"/>
              <a:t>Barcode reader</a:t>
            </a:r>
          </a:p>
          <a:p>
            <a:r>
              <a:rPr lang="en-GB" dirty="0" smtClean="0"/>
              <a:t>Magnetic strip </a:t>
            </a:r>
            <a:r>
              <a:rPr lang="en-GB" dirty="0" smtClean="0"/>
              <a:t>reader</a:t>
            </a:r>
            <a:endParaRPr lang="en-GB" dirty="0" smtClean="0"/>
          </a:p>
          <a:p>
            <a:r>
              <a:rPr lang="en-GB" dirty="0" smtClean="0"/>
              <a:t>Magnetic Ink Character Reader (MICR)</a:t>
            </a:r>
          </a:p>
          <a:p>
            <a:r>
              <a:rPr lang="en-GB" dirty="0" smtClean="0"/>
              <a:t>Optical Mark Reader (OMR)</a:t>
            </a:r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916832"/>
            <a:ext cx="33843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Describe each device</a:t>
            </a:r>
          </a:p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What is it used for?</a:t>
            </a:r>
          </a:p>
          <a:p>
            <a:r>
              <a:rPr lang="en-GB" dirty="0" smtClean="0"/>
              <a:t>What is the technology behind it?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Devices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Monitor</a:t>
            </a:r>
          </a:p>
          <a:p>
            <a:r>
              <a:rPr lang="en-GB" dirty="0" smtClean="0"/>
              <a:t>Printers</a:t>
            </a:r>
          </a:p>
          <a:p>
            <a:pPr lvl="1"/>
            <a:r>
              <a:rPr lang="en-GB" dirty="0" smtClean="0"/>
              <a:t>Laser printers</a:t>
            </a:r>
          </a:p>
          <a:p>
            <a:pPr lvl="1"/>
            <a:r>
              <a:rPr lang="en-GB" dirty="0" smtClean="0"/>
              <a:t>Ink-jet printers</a:t>
            </a:r>
          </a:p>
          <a:p>
            <a:pPr lvl="1"/>
            <a:r>
              <a:rPr lang="en-GB" dirty="0" smtClean="0"/>
              <a:t>Dot matrix printers</a:t>
            </a:r>
          </a:p>
          <a:p>
            <a:r>
              <a:rPr lang="en-GB" dirty="0" smtClean="0"/>
              <a:t>Plotters</a:t>
            </a:r>
          </a:p>
          <a:p>
            <a:r>
              <a:rPr lang="en-GB" dirty="0" smtClean="0"/>
              <a:t>speakers</a:t>
            </a:r>
          </a:p>
          <a:p>
            <a:r>
              <a:rPr lang="en-GB" dirty="0" smtClean="0"/>
              <a:t>projectors</a:t>
            </a:r>
          </a:p>
          <a:p>
            <a:r>
              <a:rPr lang="en-GB" dirty="0" smtClean="0"/>
              <a:t>buzzers</a:t>
            </a:r>
          </a:p>
          <a:p>
            <a:r>
              <a:rPr lang="en-GB" dirty="0" smtClean="0"/>
              <a:t>motors</a:t>
            </a:r>
          </a:p>
          <a:p>
            <a:r>
              <a:rPr lang="en-GB" dirty="0" smtClean="0"/>
              <a:t>switched outputs</a:t>
            </a:r>
          </a:p>
          <a:p>
            <a:r>
              <a:rPr lang="en-GB" dirty="0" smtClean="0"/>
              <a:t>lights</a:t>
            </a:r>
          </a:p>
          <a:p>
            <a:r>
              <a:rPr lang="en-GB" dirty="0" smtClean="0"/>
              <a:t>mechanical devices, </a:t>
            </a:r>
            <a:r>
              <a:rPr lang="en-GB" dirty="0" err="1" smtClean="0"/>
              <a:t>eg</a:t>
            </a:r>
            <a:r>
              <a:rPr lang="en-GB" dirty="0" smtClean="0"/>
              <a:t> a robot arm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916832"/>
            <a:ext cx="33843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Describe each device</a:t>
            </a:r>
          </a:p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What is it used for?</a:t>
            </a:r>
          </a:p>
          <a:p>
            <a:r>
              <a:rPr lang="en-GB" dirty="0" smtClean="0"/>
              <a:t>What is the technology behind it?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Devices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Floppy disks</a:t>
            </a:r>
          </a:p>
          <a:p>
            <a:r>
              <a:rPr lang="en-GB" dirty="0" smtClean="0"/>
              <a:t>hard disks</a:t>
            </a:r>
          </a:p>
          <a:p>
            <a:r>
              <a:rPr lang="en-GB" dirty="0" smtClean="0"/>
              <a:t>CDs</a:t>
            </a:r>
          </a:p>
          <a:p>
            <a:r>
              <a:rPr lang="en-GB" dirty="0" smtClean="0"/>
              <a:t>CD R/Ws</a:t>
            </a:r>
          </a:p>
          <a:p>
            <a:r>
              <a:rPr lang="en-GB" dirty="0" smtClean="0"/>
              <a:t>DVDs</a:t>
            </a:r>
          </a:p>
          <a:p>
            <a:r>
              <a:rPr lang="en-GB" dirty="0" smtClean="0"/>
              <a:t>Zip disks</a:t>
            </a:r>
          </a:p>
          <a:p>
            <a:r>
              <a:rPr lang="en-GB" dirty="0" smtClean="0"/>
              <a:t>SD </a:t>
            </a:r>
            <a:r>
              <a:rPr lang="en-GB" dirty="0" smtClean="0"/>
              <a:t>cards</a:t>
            </a:r>
          </a:p>
          <a:p>
            <a:r>
              <a:rPr lang="en-GB" dirty="0" smtClean="0"/>
              <a:t>Flash </a:t>
            </a:r>
            <a:r>
              <a:rPr lang="en-GB" dirty="0" smtClean="0"/>
              <a:t>drives</a:t>
            </a:r>
            <a:endParaRPr lang="en-GB" dirty="0" smtClean="0"/>
          </a:p>
          <a:p>
            <a:r>
              <a:rPr lang="en-GB" dirty="0" smtClean="0"/>
              <a:t>Magnetic tape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48064" y="3140968"/>
            <a:ext cx="374441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Describe each device</a:t>
            </a:r>
          </a:p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What is it used for?</a:t>
            </a:r>
          </a:p>
          <a:p>
            <a:r>
              <a:rPr lang="en-GB" dirty="0" smtClean="0"/>
              <a:t>What is the storage capacity?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Primary/ secondary storage devices</a:t>
            </a:r>
            <a:endParaRPr lang="en-GB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28738" t="44844" r="38188" b="23656"/>
          <a:stretch>
            <a:fillRect/>
          </a:stretch>
        </p:blipFill>
        <p:spPr bwMode="auto">
          <a:xfrm>
            <a:off x="981134" y="1772816"/>
            <a:ext cx="7119258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Systems software and application packages 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31746" t="24415" r="19528" b="41313"/>
          <a:stretch/>
        </p:blipFill>
        <p:spPr bwMode="auto">
          <a:xfrm>
            <a:off x="0" y="1787236"/>
            <a:ext cx="9144000" cy="4823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Operating system</a:t>
            </a:r>
          </a:p>
          <a:p>
            <a:pPr>
              <a:buNone/>
            </a:pPr>
            <a:r>
              <a:rPr lang="en-GB" dirty="0" smtClean="0"/>
              <a:t>Utility </a:t>
            </a:r>
            <a:r>
              <a:rPr lang="en-GB" dirty="0" smtClean="0"/>
              <a:t>programs</a:t>
            </a:r>
          </a:p>
          <a:p>
            <a:pPr>
              <a:buNone/>
            </a:pPr>
            <a:r>
              <a:rPr lang="en-GB" dirty="0" smtClean="0"/>
              <a:t>Library </a:t>
            </a:r>
            <a:r>
              <a:rPr lang="en-GB" dirty="0" smtClean="0"/>
              <a:t>programs</a:t>
            </a:r>
          </a:p>
          <a:p>
            <a:pPr>
              <a:buNone/>
            </a:pPr>
            <a:r>
              <a:rPr lang="en-GB" dirty="0" smtClean="0"/>
              <a:t>Translators</a:t>
            </a:r>
          </a:p>
          <a:p>
            <a:pPr>
              <a:buNone/>
            </a:pPr>
            <a:r>
              <a:rPr lang="en-GB" dirty="0" smtClean="0"/>
              <a:t>Applications software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2060848"/>
            <a:ext cx="367240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Describe each </a:t>
            </a:r>
            <a:r>
              <a:rPr lang="en-GB" dirty="0" smtClean="0"/>
              <a:t>type of software in detail</a:t>
            </a:r>
            <a:endParaRPr lang="en-GB" dirty="0" smtClean="0"/>
          </a:p>
          <a:p>
            <a:r>
              <a:rPr lang="en-GB" dirty="0" smtClean="0"/>
              <a:t>What is it?</a:t>
            </a:r>
          </a:p>
          <a:p>
            <a:r>
              <a:rPr lang="en-GB" dirty="0" smtClean="0"/>
              <a:t>What is it used for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waterfall model</a:t>
            </a:r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 l="22856" t="31125" r="10700" b="29500"/>
          <a:stretch>
            <a:fillRect/>
          </a:stretch>
        </p:blipFill>
        <p:spPr bwMode="auto">
          <a:xfrm>
            <a:off x="0" y="2060848"/>
            <a:ext cx="9144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Write a brief description of each stage of the system life cycle</a:t>
            </a:r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470</TotalTime>
  <Words>196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Input devices</vt:lpstr>
      <vt:lpstr>Output Devices </vt:lpstr>
      <vt:lpstr>Storage Devices</vt:lpstr>
      <vt:lpstr>Primary/ secondary storage devices</vt:lpstr>
      <vt:lpstr>Systems software and application packages </vt:lpstr>
      <vt:lpstr>Software</vt:lpstr>
      <vt:lpstr>The waterfall model</vt:lpstr>
      <vt:lpstr>Task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F451</dc:title>
  <dc:creator>Sarah</dc:creator>
  <cp:lastModifiedBy>Sarah</cp:lastModifiedBy>
  <cp:revision>48</cp:revision>
  <dcterms:created xsi:type="dcterms:W3CDTF">2012-09-11T21:36:59Z</dcterms:created>
  <dcterms:modified xsi:type="dcterms:W3CDTF">2012-09-19T06:45:17Z</dcterms:modified>
</cp:coreProperties>
</file>