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F92-D2CF-4607-A889-E353871177F5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8D02-130E-485E-8BB9-DBE99CBD9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48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F92-D2CF-4607-A889-E353871177F5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8D02-130E-485E-8BB9-DBE99CBD9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1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F92-D2CF-4607-A889-E353871177F5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8D02-130E-485E-8BB9-DBE99CBD9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26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F92-D2CF-4607-A889-E353871177F5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8D02-130E-485E-8BB9-DBE99CBD9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41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F92-D2CF-4607-A889-E353871177F5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8D02-130E-485E-8BB9-DBE99CBD9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89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F92-D2CF-4607-A889-E353871177F5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8D02-130E-485E-8BB9-DBE99CBD9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89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F92-D2CF-4607-A889-E353871177F5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8D02-130E-485E-8BB9-DBE99CBD9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05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F92-D2CF-4607-A889-E353871177F5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8D02-130E-485E-8BB9-DBE99CBD9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51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F92-D2CF-4607-A889-E353871177F5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8D02-130E-485E-8BB9-DBE99CBD9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5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F92-D2CF-4607-A889-E353871177F5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8D02-130E-485E-8BB9-DBE99CBD9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30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0F92-D2CF-4607-A889-E353871177F5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8D02-130E-485E-8BB9-DBE99CBD9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85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20F92-D2CF-4607-A889-E353871177F5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28D02-130E-485E-8BB9-DBE99CBD9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06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PDF para aula de</a:t>
            </a:r>
            <a:br>
              <a:rPr lang="pt-BR" dirty="0" smtClean="0"/>
            </a:br>
            <a:r>
              <a:rPr lang="pt-BR" dirty="0" smtClean="0"/>
              <a:t>Informática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HTML5    CSS3</a:t>
            </a:r>
          </a:p>
          <a:p>
            <a:r>
              <a:rPr lang="pt-BR" dirty="0" smtClean="0"/>
              <a:t>JS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067321" y="3244334"/>
            <a:ext cx="2057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mtClean="0"/>
              <a:t>https://github.com/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2307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PDF para aula de Informática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PDF para aula de Informática</dc:title>
  <dc:creator>Star Games</dc:creator>
  <cp:lastModifiedBy>Star Games</cp:lastModifiedBy>
  <cp:revision>1</cp:revision>
  <dcterms:created xsi:type="dcterms:W3CDTF">2023-10-09T15:21:05Z</dcterms:created>
  <dcterms:modified xsi:type="dcterms:W3CDTF">2023-10-09T15:21:33Z</dcterms:modified>
</cp:coreProperties>
</file>