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418-3013-4966-BC8B-E36A01D8154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2DD5-C2B4-4152-B2F2-8C7324AC8BA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418-3013-4966-BC8B-E36A01D8154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2DD5-C2B4-4152-B2F2-8C7324AC8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21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418-3013-4966-BC8B-E36A01D8154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2DD5-C2B4-4152-B2F2-8C7324AC8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9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418-3013-4966-BC8B-E36A01D8154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2DD5-C2B4-4152-B2F2-8C7324AC8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1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418-3013-4966-BC8B-E36A01D8154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2DD5-C2B4-4152-B2F2-8C7324AC8BA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8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418-3013-4966-BC8B-E36A01D8154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2DD5-C2B4-4152-B2F2-8C7324AC8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2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418-3013-4966-BC8B-E36A01D8154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2DD5-C2B4-4152-B2F2-8C7324AC8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1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418-3013-4966-BC8B-E36A01D8154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2DD5-C2B4-4152-B2F2-8C7324AC8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9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418-3013-4966-BC8B-E36A01D8154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2DD5-C2B4-4152-B2F2-8C7324AC8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04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C47418-3013-4966-BC8B-E36A01D8154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82DD5-C2B4-4152-B2F2-8C7324AC8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8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418-3013-4966-BC8B-E36A01D8154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2DD5-C2B4-4152-B2F2-8C7324AC8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8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C47418-3013-4966-BC8B-E36A01D8154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982DD5-C2B4-4152-B2F2-8C7324AC8BA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26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EB09-E2E4-4D0A-93AB-94DA034EE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ICU Tracker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9F7F4-4979-4420-A49A-8BDE47DB7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Created by Samuel Jordan</a:t>
            </a:r>
          </a:p>
        </p:txBody>
      </p:sp>
    </p:spTree>
    <p:extLst>
      <p:ext uri="{BB962C8B-B14F-4D97-AF65-F5344CB8AC3E}">
        <p14:creationId xmlns:p14="http://schemas.microsoft.com/office/powerpoint/2010/main" val="5663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D379-3BA1-41B3-B026-674AB102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was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E147-9D67-4869-BCDA-D85F7512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Patients currently have no way to track their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Doctors have to manually track the patient’s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Patients aren’t able to perform exercises without a doctor.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Patients find it hard to keep motivated and boost mood.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Currently no accessible apps for patients that helps to solve these issues.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74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4F47-2071-4965-8B72-893E95D8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DD31-9851-486B-BE11-E7A595F1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 app to be used on Android and 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Designed to be specifically accessible to those in ICU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 app to be used by patients that allows them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Remind them where they 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Track their progress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Add and view their goals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Add achievements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Perform exercises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98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9BDE-9DAA-4880-80BC-25722AED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benefits?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65C1-6ABA-47C8-8B6A-E7D9530C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Increased mood and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Speeds rehabilitation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patients to see their progress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Accessible to those in ICU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Decrease confusion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Patients are able to increase and/or maintain their health after leaving ICU </a:t>
            </a:r>
          </a:p>
        </p:txBody>
      </p:sp>
    </p:spTree>
    <p:extLst>
      <p:ext uri="{BB962C8B-B14F-4D97-AF65-F5344CB8AC3E}">
        <p14:creationId xmlns:p14="http://schemas.microsoft.com/office/powerpoint/2010/main" val="1503570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</TotalTime>
  <Words>155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ICU Tracker App</vt:lpstr>
      <vt:lpstr>What was the problem?</vt:lpstr>
      <vt:lpstr>What is it?</vt:lpstr>
      <vt:lpstr>What are the benefits?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ICU Tracker App</dc:title>
  <dc:creator>(s) Samuel Jordan 1</dc:creator>
  <cp:lastModifiedBy>(s) Samuel Jordan 1</cp:lastModifiedBy>
  <cp:revision>65</cp:revision>
  <dcterms:created xsi:type="dcterms:W3CDTF">2021-05-16T16:36:36Z</dcterms:created>
  <dcterms:modified xsi:type="dcterms:W3CDTF">2021-05-16T20:07:30Z</dcterms:modified>
</cp:coreProperties>
</file>