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7" r:id="rId6"/>
    <p:sldId id="260" r:id="rId7"/>
    <p:sldId id="268" r:id="rId8"/>
    <p:sldId id="261" r:id="rId9"/>
    <p:sldId id="269" r:id="rId10"/>
    <p:sldId id="262" r:id="rId11"/>
    <p:sldId id="270" r:id="rId12"/>
    <p:sldId id="263" r:id="rId13"/>
    <p:sldId id="271" r:id="rId14"/>
    <p:sldId id="264" r:id="rId15"/>
    <p:sldId id="272" r:id="rId16"/>
    <p:sldId id="273" r:id="rId17"/>
    <p:sldId id="27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.v.lv\Downloads\work_ord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.v.lv\Downloads\work_ord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.v.lv\Downloads\work_ord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[work_order.xlsx]Sheet2!PivotTable4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Payment</a:t>
            </a:r>
            <a:r>
              <a:rPr lang="en-US" baseline="0" dirty="0"/>
              <a:t> methods by services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Sheet2!$A$4:$A$5</c:f>
              <c:strCache>
                <c:ptCount val="1"/>
                <c:pt idx="0">
                  <c:v>Warranty</c:v>
                </c:pt>
              </c:strCache>
            </c:strRef>
          </c:cat>
          <c:val>
            <c:numRef>
              <c:f>Sheet2!$B$4:$B$5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1F-4276-922F-A734E6AD7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896096"/>
        <c:axId val="131903296"/>
      </c:barChart>
      <c:catAx>
        <c:axId val="13189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03296"/>
        <c:crosses val="autoZero"/>
        <c:auto val="1"/>
        <c:lblAlgn val="ctr"/>
        <c:lblOffset val="100"/>
        <c:noMultiLvlLbl val="0"/>
      </c:catAx>
      <c:valAx>
        <c:axId val="13190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9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[work_order.xlsx]Sheet4!PivotTable5</c:name>
    <c:fmtId val="1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Sheet4!$A$4:$A$7</c:f>
              <c:strCache>
                <c:ptCount val="3"/>
                <c:pt idx="0">
                  <c:v>&lt;04-09-2020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Sheet4!$B$4:$B$7</c:f>
              <c:numCache>
                <c:formatCode>General</c:formatCode>
                <c:ptCount val="3"/>
                <c:pt idx="0">
                  <c:v>142</c:v>
                </c:pt>
                <c:pt idx="1">
                  <c:v>189</c:v>
                </c:pt>
                <c:pt idx="2">
                  <c:v>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15-4E0F-82C5-FC92791FA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7698512"/>
        <c:axId val="1787681712"/>
      </c:lineChart>
      <c:catAx>
        <c:axId val="178769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81712"/>
        <c:crosses val="autoZero"/>
        <c:auto val="1"/>
        <c:lblAlgn val="ctr"/>
        <c:lblOffset val="100"/>
        <c:noMultiLvlLbl val="0"/>
      </c:catAx>
      <c:valAx>
        <c:axId val="178768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9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[work_order.xlsx]Sheet4!PivotTable5</c:name>
    <c:fmtId val="2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Sheet4!$A$4:$A$7</c:f>
              <c:strCache>
                <c:ptCount val="3"/>
                <c:pt idx="0">
                  <c:v>&lt;04-09-2020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Sheet4!$B$4:$B$7</c:f>
              <c:numCache>
                <c:formatCode>General</c:formatCode>
                <c:ptCount val="3"/>
                <c:pt idx="0">
                  <c:v>142</c:v>
                </c:pt>
                <c:pt idx="1">
                  <c:v>189</c:v>
                </c:pt>
                <c:pt idx="2">
                  <c:v>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FA-4844-B2E5-DB7ED31A3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7698512"/>
        <c:axId val="1787681712"/>
      </c:lineChart>
      <c:catAx>
        <c:axId val="178769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81712"/>
        <c:crosses val="autoZero"/>
        <c:auto val="1"/>
        <c:lblAlgn val="ctr"/>
        <c:lblOffset val="100"/>
        <c:noMultiLvlLbl val="0"/>
      </c:catAx>
      <c:valAx>
        <c:axId val="178768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9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C36C5-F553-4320-A5A4-1B3B0A8A9D3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9C6D49-06A7-4BBD-8974-7591BC37A8F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Method Used: Pivot [Row – Region and Values – Rush(Count)]</a:t>
          </a:r>
          <a:endParaRPr lang="en-US"/>
        </a:p>
      </dgm:t>
    </dgm:pt>
    <dgm:pt modelId="{8E3E6F33-7F23-4E5E-8DDB-F7F525E655CC}" type="parTrans" cxnId="{7841AE40-4EC8-41C0-8A2A-B1421401DAC4}">
      <dgm:prSet/>
      <dgm:spPr/>
      <dgm:t>
        <a:bodyPr/>
        <a:lstStyle/>
        <a:p>
          <a:endParaRPr lang="en-US"/>
        </a:p>
      </dgm:t>
    </dgm:pt>
    <dgm:pt modelId="{5E04E800-CE68-400A-A938-87908A17407E}" type="sibTrans" cxnId="{7841AE40-4EC8-41C0-8A2A-B1421401DAC4}">
      <dgm:prSet/>
      <dgm:spPr/>
      <dgm:t>
        <a:bodyPr/>
        <a:lstStyle/>
        <a:p>
          <a:endParaRPr lang="en-US"/>
        </a:p>
      </dgm:t>
    </dgm:pt>
    <dgm:pt modelId="{D8CFEEA7-C7B4-4CF9-BA65-82CFB84E38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Value filter – Top 1</a:t>
          </a:r>
          <a:endParaRPr lang="en-US"/>
        </a:p>
      </dgm:t>
    </dgm:pt>
    <dgm:pt modelId="{5093A667-66C4-454D-9AD1-CF9669816F7D}" type="parTrans" cxnId="{43A1798A-DAE9-46CD-8C73-A838099A8431}">
      <dgm:prSet/>
      <dgm:spPr/>
      <dgm:t>
        <a:bodyPr/>
        <a:lstStyle/>
        <a:p>
          <a:endParaRPr lang="en-US"/>
        </a:p>
      </dgm:t>
    </dgm:pt>
    <dgm:pt modelId="{3F9D272B-887D-4BA3-A695-8598A98C38E4}" type="sibTrans" cxnId="{43A1798A-DAE9-46CD-8C73-A838099A8431}">
      <dgm:prSet/>
      <dgm:spPr/>
      <dgm:t>
        <a:bodyPr/>
        <a:lstStyle/>
        <a:p>
          <a:endParaRPr lang="en-US"/>
        </a:p>
      </dgm:t>
    </dgm:pt>
    <dgm:pt modelId="{00038632-1225-4513-AF7B-ECB9F1BF42E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Inference: Northwest is </a:t>
          </a:r>
          <a:r>
            <a:rPr lang="en-US"/>
            <a:t>the district with highest number of rush jobs</a:t>
          </a:r>
        </a:p>
      </dgm:t>
    </dgm:pt>
    <dgm:pt modelId="{5443F38F-3888-4A38-85F8-2765096D5F79}" type="parTrans" cxnId="{5FE6CDAA-FAAA-4850-8A16-30878891606C}">
      <dgm:prSet/>
      <dgm:spPr/>
      <dgm:t>
        <a:bodyPr/>
        <a:lstStyle/>
        <a:p>
          <a:endParaRPr lang="en-US"/>
        </a:p>
      </dgm:t>
    </dgm:pt>
    <dgm:pt modelId="{4B5A4C82-CA2B-4448-A184-C5DD355D5264}" type="sibTrans" cxnId="{5FE6CDAA-FAAA-4850-8A16-30878891606C}">
      <dgm:prSet/>
      <dgm:spPr/>
      <dgm:t>
        <a:bodyPr/>
        <a:lstStyle/>
        <a:p>
          <a:endParaRPr lang="en-US"/>
        </a:p>
      </dgm:t>
    </dgm:pt>
    <dgm:pt modelId="{F5C4E02C-21D2-4D57-A517-7F5593BC9027}" type="pres">
      <dgm:prSet presAssocID="{F1CC36C5-F553-4320-A5A4-1B3B0A8A9D3D}" presName="root" presStyleCnt="0">
        <dgm:presLayoutVars>
          <dgm:dir/>
          <dgm:resizeHandles val="exact"/>
        </dgm:presLayoutVars>
      </dgm:prSet>
      <dgm:spPr/>
    </dgm:pt>
    <dgm:pt modelId="{168B48F8-E69E-461B-992F-BFDF8BA630C7}" type="pres">
      <dgm:prSet presAssocID="{1A9C6D49-06A7-4BBD-8974-7591BC37A8FE}" presName="compNode" presStyleCnt="0"/>
      <dgm:spPr/>
    </dgm:pt>
    <dgm:pt modelId="{44DAC672-195A-4947-8B77-41C741719A7D}" type="pres">
      <dgm:prSet presAssocID="{1A9C6D49-06A7-4BBD-8974-7591BC37A8FE}" presName="bgRect" presStyleLbl="bgShp" presStyleIdx="0" presStyleCnt="3"/>
      <dgm:spPr/>
    </dgm:pt>
    <dgm:pt modelId="{517DC391-7BEB-4BE8-B4C1-B89C8E57E627}" type="pres">
      <dgm:prSet presAssocID="{1A9C6D49-06A7-4BBD-8974-7591BC37A8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EC4B25F-F42B-4CCC-AFD8-C55E288CC2DB}" type="pres">
      <dgm:prSet presAssocID="{1A9C6D49-06A7-4BBD-8974-7591BC37A8FE}" presName="spaceRect" presStyleCnt="0"/>
      <dgm:spPr/>
    </dgm:pt>
    <dgm:pt modelId="{C7087778-C6D3-477B-B026-C328246C150D}" type="pres">
      <dgm:prSet presAssocID="{1A9C6D49-06A7-4BBD-8974-7591BC37A8FE}" presName="parTx" presStyleLbl="revTx" presStyleIdx="0" presStyleCnt="3">
        <dgm:presLayoutVars>
          <dgm:chMax val="0"/>
          <dgm:chPref val="0"/>
        </dgm:presLayoutVars>
      </dgm:prSet>
      <dgm:spPr/>
    </dgm:pt>
    <dgm:pt modelId="{1BF30DD1-F564-4C13-8203-9855E5D00150}" type="pres">
      <dgm:prSet presAssocID="{5E04E800-CE68-400A-A938-87908A17407E}" presName="sibTrans" presStyleCnt="0"/>
      <dgm:spPr/>
    </dgm:pt>
    <dgm:pt modelId="{E8E4C513-8E04-45A6-8ADE-5C61D6D9C8FE}" type="pres">
      <dgm:prSet presAssocID="{D8CFEEA7-C7B4-4CF9-BA65-82CFB84E38E0}" presName="compNode" presStyleCnt="0"/>
      <dgm:spPr/>
    </dgm:pt>
    <dgm:pt modelId="{44B7BB80-36CD-4CAF-A10B-63CAB5B17920}" type="pres">
      <dgm:prSet presAssocID="{D8CFEEA7-C7B4-4CF9-BA65-82CFB84E38E0}" presName="bgRect" presStyleLbl="bgShp" presStyleIdx="1" presStyleCnt="3"/>
      <dgm:spPr/>
    </dgm:pt>
    <dgm:pt modelId="{71FE3EC5-9C39-4C80-B366-B24C3885FD9F}" type="pres">
      <dgm:prSet presAssocID="{D8CFEEA7-C7B4-4CF9-BA65-82CFB84E38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60F544E-500D-49B8-96D3-01A6744D38DC}" type="pres">
      <dgm:prSet presAssocID="{D8CFEEA7-C7B4-4CF9-BA65-82CFB84E38E0}" presName="spaceRect" presStyleCnt="0"/>
      <dgm:spPr/>
    </dgm:pt>
    <dgm:pt modelId="{F1A6932C-39C7-4B5C-89B2-0CCC6C0A5567}" type="pres">
      <dgm:prSet presAssocID="{D8CFEEA7-C7B4-4CF9-BA65-82CFB84E38E0}" presName="parTx" presStyleLbl="revTx" presStyleIdx="1" presStyleCnt="3">
        <dgm:presLayoutVars>
          <dgm:chMax val="0"/>
          <dgm:chPref val="0"/>
        </dgm:presLayoutVars>
      </dgm:prSet>
      <dgm:spPr/>
    </dgm:pt>
    <dgm:pt modelId="{BB09093B-5CF0-4D1B-ACFD-913F00E88F73}" type="pres">
      <dgm:prSet presAssocID="{3F9D272B-887D-4BA3-A695-8598A98C38E4}" presName="sibTrans" presStyleCnt="0"/>
      <dgm:spPr/>
    </dgm:pt>
    <dgm:pt modelId="{57C5CAC7-9AC5-4638-B615-0718EDFF67CA}" type="pres">
      <dgm:prSet presAssocID="{00038632-1225-4513-AF7B-ECB9F1BF42E5}" presName="compNode" presStyleCnt="0"/>
      <dgm:spPr/>
    </dgm:pt>
    <dgm:pt modelId="{F4D89218-7C5B-4927-81E4-4FB5605094A8}" type="pres">
      <dgm:prSet presAssocID="{00038632-1225-4513-AF7B-ECB9F1BF42E5}" presName="bgRect" presStyleLbl="bgShp" presStyleIdx="2" presStyleCnt="3"/>
      <dgm:spPr/>
    </dgm:pt>
    <dgm:pt modelId="{E55B778D-23FD-457A-A4B3-05708AFF6DBE}" type="pres">
      <dgm:prSet presAssocID="{00038632-1225-4513-AF7B-ECB9F1BF42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392B49F-72C0-4F9E-B87F-2D12F7B8DE70}" type="pres">
      <dgm:prSet presAssocID="{00038632-1225-4513-AF7B-ECB9F1BF42E5}" presName="spaceRect" presStyleCnt="0"/>
      <dgm:spPr/>
    </dgm:pt>
    <dgm:pt modelId="{84C89019-DDE4-452F-850C-1BD739EA9962}" type="pres">
      <dgm:prSet presAssocID="{00038632-1225-4513-AF7B-ECB9F1BF42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B1C807-BA5E-4130-A37F-36D140649B36}" type="presOf" srcId="{D8CFEEA7-C7B4-4CF9-BA65-82CFB84E38E0}" destId="{F1A6932C-39C7-4B5C-89B2-0CCC6C0A5567}" srcOrd="0" destOrd="0" presId="urn:microsoft.com/office/officeart/2018/2/layout/IconVerticalSolidList"/>
    <dgm:cxn modelId="{DB87DD10-F037-440A-81F1-56AF3630282D}" type="presOf" srcId="{F1CC36C5-F553-4320-A5A4-1B3B0A8A9D3D}" destId="{F5C4E02C-21D2-4D57-A517-7F5593BC9027}" srcOrd="0" destOrd="0" presId="urn:microsoft.com/office/officeart/2018/2/layout/IconVerticalSolidList"/>
    <dgm:cxn modelId="{7841AE40-4EC8-41C0-8A2A-B1421401DAC4}" srcId="{F1CC36C5-F553-4320-A5A4-1B3B0A8A9D3D}" destId="{1A9C6D49-06A7-4BBD-8974-7591BC37A8FE}" srcOrd="0" destOrd="0" parTransId="{8E3E6F33-7F23-4E5E-8DDB-F7F525E655CC}" sibTransId="{5E04E800-CE68-400A-A938-87908A17407E}"/>
    <dgm:cxn modelId="{8B9C036E-5E01-406E-B993-5BCD235A3AF0}" type="presOf" srcId="{00038632-1225-4513-AF7B-ECB9F1BF42E5}" destId="{84C89019-DDE4-452F-850C-1BD739EA9962}" srcOrd="0" destOrd="0" presId="urn:microsoft.com/office/officeart/2018/2/layout/IconVerticalSolidList"/>
    <dgm:cxn modelId="{43A1798A-DAE9-46CD-8C73-A838099A8431}" srcId="{F1CC36C5-F553-4320-A5A4-1B3B0A8A9D3D}" destId="{D8CFEEA7-C7B4-4CF9-BA65-82CFB84E38E0}" srcOrd="1" destOrd="0" parTransId="{5093A667-66C4-454D-9AD1-CF9669816F7D}" sibTransId="{3F9D272B-887D-4BA3-A695-8598A98C38E4}"/>
    <dgm:cxn modelId="{A20CE397-0369-4C82-A2E6-90745AAABA4D}" type="presOf" srcId="{1A9C6D49-06A7-4BBD-8974-7591BC37A8FE}" destId="{C7087778-C6D3-477B-B026-C328246C150D}" srcOrd="0" destOrd="0" presId="urn:microsoft.com/office/officeart/2018/2/layout/IconVerticalSolidList"/>
    <dgm:cxn modelId="{5FE6CDAA-FAAA-4850-8A16-30878891606C}" srcId="{F1CC36C5-F553-4320-A5A4-1B3B0A8A9D3D}" destId="{00038632-1225-4513-AF7B-ECB9F1BF42E5}" srcOrd="2" destOrd="0" parTransId="{5443F38F-3888-4A38-85F8-2765096D5F79}" sibTransId="{4B5A4C82-CA2B-4448-A184-C5DD355D5264}"/>
    <dgm:cxn modelId="{99763E51-031C-41B7-9AC9-1E0830F1AB22}" type="presParOf" srcId="{F5C4E02C-21D2-4D57-A517-7F5593BC9027}" destId="{168B48F8-E69E-461B-992F-BFDF8BA630C7}" srcOrd="0" destOrd="0" presId="urn:microsoft.com/office/officeart/2018/2/layout/IconVerticalSolidList"/>
    <dgm:cxn modelId="{5FD391C0-0B07-4B4D-A7E0-4A6E525941E2}" type="presParOf" srcId="{168B48F8-E69E-461B-992F-BFDF8BA630C7}" destId="{44DAC672-195A-4947-8B77-41C741719A7D}" srcOrd="0" destOrd="0" presId="urn:microsoft.com/office/officeart/2018/2/layout/IconVerticalSolidList"/>
    <dgm:cxn modelId="{F16A9CDF-02C1-4762-A090-D38A5B338695}" type="presParOf" srcId="{168B48F8-E69E-461B-992F-BFDF8BA630C7}" destId="{517DC391-7BEB-4BE8-B4C1-B89C8E57E627}" srcOrd="1" destOrd="0" presId="urn:microsoft.com/office/officeart/2018/2/layout/IconVerticalSolidList"/>
    <dgm:cxn modelId="{969065D0-65CD-4152-8D3D-1ACD4C84A529}" type="presParOf" srcId="{168B48F8-E69E-461B-992F-BFDF8BA630C7}" destId="{1EC4B25F-F42B-4CCC-AFD8-C55E288CC2DB}" srcOrd="2" destOrd="0" presId="urn:microsoft.com/office/officeart/2018/2/layout/IconVerticalSolidList"/>
    <dgm:cxn modelId="{3C7EFD1D-6AC0-45AE-A553-1768D6D9CDA1}" type="presParOf" srcId="{168B48F8-E69E-461B-992F-BFDF8BA630C7}" destId="{C7087778-C6D3-477B-B026-C328246C150D}" srcOrd="3" destOrd="0" presId="urn:microsoft.com/office/officeart/2018/2/layout/IconVerticalSolidList"/>
    <dgm:cxn modelId="{FA33E2D8-3DD7-4A5A-9DA1-E57AA3DCA011}" type="presParOf" srcId="{F5C4E02C-21D2-4D57-A517-7F5593BC9027}" destId="{1BF30DD1-F564-4C13-8203-9855E5D00150}" srcOrd="1" destOrd="0" presId="urn:microsoft.com/office/officeart/2018/2/layout/IconVerticalSolidList"/>
    <dgm:cxn modelId="{957A555C-6EB4-42FB-996F-330A348F694C}" type="presParOf" srcId="{F5C4E02C-21D2-4D57-A517-7F5593BC9027}" destId="{E8E4C513-8E04-45A6-8ADE-5C61D6D9C8FE}" srcOrd="2" destOrd="0" presId="urn:microsoft.com/office/officeart/2018/2/layout/IconVerticalSolidList"/>
    <dgm:cxn modelId="{ED37C6F6-D995-4559-A362-701930731DA6}" type="presParOf" srcId="{E8E4C513-8E04-45A6-8ADE-5C61D6D9C8FE}" destId="{44B7BB80-36CD-4CAF-A10B-63CAB5B17920}" srcOrd="0" destOrd="0" presId="urn:microsoft.com/office/officeart/2018/2/layout/IconVerticalSolidList"/>
    <dgm:cxn modelId="{E4A0E670-118F-4BB3-833E-2A786202A65E}" type="presParOf" srcId="{E8E4C513-8E04-45A6-8ADE-5C61D6D9C8FE}" destId="{71FE3EC5-9C39-4C80-B366-B24C3885FD9F}" srcOrd="1" destOrd="0" presId="urn:microsoft.com/office/officeart/2018/2/layout/IconVerticalSolidList"/>
    <dgm:cxn modelId="{4BA05E5D-2EA0-4901-B462-19D77BCC1E77}" type="presParOf" srcId="{E8E4C513-8E04-45A6-8ADE-5C61D6D9C8FE}" destId="{560F544E-500D-49B8-96D3-01A6744D38DC}" srcOrd="2" destOrd="0" presId="urn:microsoft.com/office/officeart/2018/2/layout/IconVerticalSolidList"/>
    <dgm:cxn modelId="{9CF33E57-3D1C-4295-B417-89848153A95F}" type="presParOf" srcId="{E8E4C513-8E04-45A6-8ADE-5C61D6D9C8FE}" destId="{F1A6932C-39C7-4B5C-89B2-0CCC6C0A5567}" srcOrd="3" destOrd="0" presId="urn:microsoft.com/office/officeart/2018/2/layout/IconVerticalSolidList"/>
    <dgm:cxn modelId="{C8A17B46-43C3-4896-801E-A9037A7CA5B7}" type="presParOf" srcId="{F5C4E02C-21D2-4D57-A517-7F5593BC9027}" destId="{BB09093B-5CF0-4D1B-ACFD-913F00E88F73}" srcOrd="3" destOrd="0" presId="urn:microsoft.com/office/officeart/2018/2/layout/IconVerticalSolidList"/>
    <dgm:cxn modelId="{00DCF6ED-5CA0-41A5-94C8-5F46170A5CA0}" type="presParOf" srcId="{F5C4E02C-21D2-4D57-A517-7F5593BC9027}" destId="{57C5CAC7-9AC5-4638-B615-0718EDFF67CA}" srcOrd="4" destOrd="0" presId="urn:microsoft.com/office/officeart/2018/2/layout/IconVerticalSolidList"/>
    <dgm:cxn modelId="{3E332480-1CE4-4E52-81A3-47B331ED3B34}" type="presParOf" srcId="{57C5CAC7-9AC5-4638-B615-0718EDFF67CA}" destId="{F4D89218-7C5B-4927-81E4-4FB5605094A8}" srcOrd="0" destOrd="0" presId="urn:microsoft.com/office/officeart/2018/2/layout/IconVerticalSolidList"/>
    <dgm:cxn modelId="{6472E016-84EA-41C8-A510-8BF1B6D6F6AC}" type="presParOf" srcId="{57C5CAC7-9AC5-4638-B615-0718EDFF67CA}" destId="{E55B778D-23FD-457A-A4B3-05708AFF6DBE}" srcOrd="1" destOrd="0" presId="urn:microsoft.com/office/officeart/2018/2/layout/IconVerticalSolidList"/>
    <dgm:cxn modelId="{41F62446-AAC2-4C54-9079-2B4876FCAB1F}" type="presParOf" srcId="{57C5CAC7-9AC5-4638-B615-0718EDFF67CA}" destId="{D392B49F-72C0-4F9E-B87F-2D12F7B8DE70}" srcOrd="2" destOrd="0" presId="urn:microsoft.com/office/officeart/2018/2/layout/IconVerticalSolidList"/>
    <dgm:cxn modelId="{BB365C72-776D-4615-B232-E6E833E258E4}" type="presParOf" srcId="{57C5CAC7-9AC5-4638-B615-0718EDFF67CA}" destId="{84C89019-DDE4-452F-850C-1BD739EA99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1BDC8C-4B49-48B1-AE3E-01E62DFF79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62B77-2658-4613-9B35-EC5EE9D0159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Method Used: Pivot [Values – Labour hours (average) and Filters – Rush]</a:t>
          </a:r>
          <a:endParaRPr lang="en-US"/>
        </a:p>
      </dgm:t>
    </dgm:pt>
    <dgm:pt modelId="{ED3C53AB-B57F-4868-ADDE-5F26C3A4B1B2}" type="parTrans" cxnId="{71C1EC28-D01E-40D4-8370-B14AA4EB44B5}">
      <dgm:prSet/>
      <dgm:spPr/>
      <dgm:t>
        <a:bodyPr/>
        <a:lstStyle/>
        <a:p>
          <a:endParaRPr lang="en-US"/>
        </a:p>
      </dgm:t>
    </dgm:pt>
    <dgm:pt modelId="{D8B99708-DF51-4043-A769-CEAD240E37D6}" type="sibTrans" cxnId="{71C1EC28-D01E-40D4-8370-B14AA4EB44B5}">
      <dgm:prSet/>
      <dgm:spPr/>
      <dgm:t>
        <a:bodyPr/>
        <a:lstStyle/>
        <a:p>
          <a:endParaRPr lang="en-US"/>
        </a:p>
      </dgm:t>
    </dgm:pt>
    <dgm:pt modelId="{183C4D22-0645-4448-BF59-31024BB234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Inference: Difference is observed</a:t>
          </a:r>
          <a:endParaRPr lang="en-US"/>
        </a:p>
      </dgm:t>
    </dgm:pt>
    <dgm:pt modelId="{7A2CD1A9-B170-4167-8E57-D95CB86CF676}" type="parTrans" cxnId="{5B18D2B4-B920-43F9-A006-385589360927}">
      <dgm:prSet/>
      <dgm:spPr/>
      <dgm:t>
        <a:bodyPr/>
        <a:lstStyle/>
        <a:p>
          <a:endParaRPr lang="en-US"/>
        </a:p>
      </dgm:t>
    </dgm:pt>
    <dgm:pt modelId="{692AD0DB-8BF4-48DA-A7ED-E80834AED256}" type="sibTrans" cxnId="{5B18D2B4-B920-43F9-A006-385589360927}">
      <dgm:prSet/>
      <dgm:spPr/>
      <dgm:t>
        <a:bodyPr/>
        <a:lstStyle/>
        <a:p>
          <a:endParaRPr lang="en-US"/>
        </a:p>
      </dgm:t>
    </dgm:pt>
    <dgm:pt modelId="{47A95397-E401-4BB8-82D0-9617C13C390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For rush - </a:t>
          </a:r>
          <a:r>
            <a:rPr lang="en-IN" b="0" i="0"/>
            <a:t>0.586842</a:t>
          </a:r>
          <a:r>
            <a:rPr lang="en-IN"/>
            <a:t> </a:t>
          </a:r>
          <a:endParaRPr lang="en-US"/>
        </a:p>
      </dgm:t>
    </dgm:pt>
    <dgm:pt modelId="{3E7B47FF-0301-462A-965C-A95AB8E813DD}" type="parTrans" cxnId="{A47A2EE4-7EA0-426F-AEC3-2DACFA5CF2FD}">
      <dgm:prSet/>
      <dgm:spPr/>
      <dgm:t>
        <a:bodyPr/>
        <a:lstStyle/>
        <a:p>
          <a:endParaRPr lang="en-US"/>
        </a:p>
      </dgm:t>
    </dgm:pt>
    <dgm:pt modelId="{027AFA0A-E9ED-4CB7-8602-9E3EA8D56C4A}" type="sibTrans" cxnId="{A47A2EE4-7EA0-426F-AEC3-2DACFA5CF2FD}">
      <dgm:prSet/>
      <dgm:spPr/>
      <dgm:t>
        <a:bodyPr/>
        <a:lstStyle/>
        <a:p>
          <a:endParaRPr lang="en-US"/>
        </a:p>
      </dgm:t>
    </dgm:pt>
    <dgm:pt modelId="{B698F447-D201-4D17-AF0B-1823E046679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For non-rush - </a:t>
          </a:r>
          <a:r>
            <a:rPr lang="en-IN" b="0" i="0"/>
            <a:t>0.792267</a:t>
          </a:r>
          <a:r>
            <a:rPr lang="en-IN"/>
            <a:t> </a:t>
          </a:r>
          <a:endParaRPr lang="en-US"/>
        </a:p>
      </dgm:t>
    </dgm:pt>
    <dgm:pt modelId="{D664D386-54F1-4FB4-8A69-99F5FDC838C1}" type="parTrans" cxnId="{F8603D8B-5A6D-46A3-BDFF-4785DF3D850B}">
      <dgm:prSet/>
      <dgm:spPr/>
      <dgm:t>
        <a:bodyPr/>
        <a:lstStyle/>
        <a:p>
          <a:endParaRPr lang="en-US"/>
        </a:p>
      </dgm:t>
    </dgm:pt>
    <dgm:pt modelId="{91DE2E7D-0418-4A60-9A29-A10C1AE67019}" type="sibTrans" cxnId="{F8603D8B-5A6D-46A3-BDFF-4785DF3D850B}">
      <dgm:prSet/>
      <dgm:spPr/>
      <dgm:t>
        <a:bodyPr/>
        <a:lstStyle/>
        <a:p>
          <a:endParaRPr lang="en-US"/>
        </a:p>
      </dgm:t>
    </dgm:pt>
    <dgm:pt modelId="{D46EB532-615E-45E6-BEA7-2EF7DC991C79}" type="pres">
      <dgm:prSet presAssocID="{521BDC8C-4B49-48B1-AE3E-01E62DFF79AC}" presName="root" presStyleCnt="0">
        <dgm:presLayoutVars>
          <dgm:dir/>
          <dgm:resizeHandles val="exact"/>
        </dgm:presLayoutVars>
      </dgm:prSet>
      <dgm:spPr/>
    </dgm:pt>
    <dgm:pt modelId="{A8B464A3-E77E-4651-84C8-290C51690398}" type="pres">
      <dgm:prSet presAssocID="{2EF62B77-2658-4613-9B35-EC5EE9D0159C}" presName="compNode" presStyleCnt="0"/>
      <dgm:spPr/>
    </dgm:pt>
    <dgm:pt modelId="{79255411-7F39-4AC6-A476-A30C9C85E366}" type="pres">
      <dgm:prSet presAssocID="{2EF62B77-2658-4613-9B35-EC5EE9D0159C}" presName="bgRect" presStyleLbl="bgShp" presStyleIdx="0" presStyleCnt="4"/>
      <dgm:spPr/>
    </dgm:pt>
    <dgm:pt modelId="{6F27F6CF-94A1-4180-85BA-5233B68B3732}" type="pres">
      <dgm:prSet presAssocID="{2EF62B77-2658-4613-9B35-EC5EE9D015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CE0348E-C3B1-4243-BBF3-69F30E14DD69}" type="pres">
      <dgm:prSet presAssocID="{2EF62B77-2658-4613-9B35-EC5EE9D0159C}" presName="spaceRect" presStyleCnt="0"/>
      <dgm:spPr/>
    </dgm:pt>
    <dgm:pt modelId="{A8214159-4647-4273-9DBF-AFFC73EC6023}" type="pres">
      <dgm:prSet presAssocID="{2EF62B77-2658-4613-9B35-EC5EE9D0159C}" presName="parTx" presStyleLbl="revTx" presStyleIdx="0" presStyleCnt="4">
        <dgm:presLayoutVars>
          <dgm:chMax val="0"/>
          <dgm:chPref val="0"/>
        </dgm:presLayoutVars>
      </dgm:prSet>
      <dgm:spPr/>
    </dgm:pt>
    <dgm:pt modelId="{640E4B77-6C46-4010-A6C2-73BA0A50337B}" type="pres">
      <dgm:prSet presAssocID="{D8B99708-DF51-4043-A769-CEAD240E37D6}" presName="sibTrans" presStyleCnt="0"/>
      <dgm:spPr/>
    </dgm:pt>
    <dgm:pt modelId="{58D037F1-E3FD-4938-9120-E8451E2E65A8}" type="pres">
      <dgm:prSet presAssocID="{183C4D22-0645-4448-BF59-31024BB2341A}" presName="compNode" presStyleCnt="0"/>
      <dgm:spPr/>
    </dgm:pt>
    <dgm:pt modelId="{E84F4854-6852-48D0-9A2F-8E3B0A2CED14}" type="pres">
      <dgm:prSet presAssocID="{183C4D22-0645-4448-BF59-31024BB2341A}" presName="bgRect" presStyleLbl="bgShp" presStyleIdx="1" presStyleCnt="4"/>
      <dgm:spPr/>
    </dgm:pt>
    <dgm:pt modelId="{1BD58CCC-E60F-489F-9649-A3CE88BB8DE7}" type="pres">
      <dgm:prSet presAssocID="{183C4D22-0645-4448-BF59-31024BB234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4A6A4F-4B1C-4A59-965D-65A7B8BA4AF1}" type="pres">
      <dgm:prSet presAssocID="{183C4D22-0645-4448-BF59-31024BB2341A}" presName="spaceRect" presStyleCnt="0"/>
      <dgm:spPr/>
    </dgm:pt>
    <dgm:pt modelId="{DE8ACF12-C5D7-4A29-A245-8E731007479B}" type="pres">
      <dgm:prSet presAssocID="{183C4D22-0645-4448-BF59-31024BB2341A}" presName="parTx" presStyleLbl="revTx" presStyleIdx="1" presStyleCnt="4">
        <dgm:presLayoutVars>
          <dgm:chMax val="0"/>
          <dgm:chPref val="0"/>
        </dgm:presLayoutVars>
      </dgm:prSet>
      <dgm:spPr/>
    </dgm:pt>
    <dgm:pt modelId="{088D6736-DC8C-4617-BE15-1A7CA895BD3C}" type="pres">
      <dgm:prSet presAssocID="{692AD0DB-8BF4-48DA-A7ED-E80834AED256}" presName="sibTrans" presStyleCnt="0"/>
      <dgm:spPr/>
    </dgm:pt>
    <dgm:pt modelId="{5C5A0CF3-0467-4509-AE03-BB328CC201A9}" type="pres">
      <dgm:prSet presAssocID="{47A95397-E401-4BB8-82D0-9617C13C3905}" presName="compNode" presStyleCnt="0"/>
      <dgm:spPr/>
    </dgm:pt>
    <dgm:pt modelId="{07EEA421-6311-42A4-AE42-E5B27A863598}" type="pres">
      <dgm:prSet presAssocID="{47A95397-E401-4BB8-82D0-9617C13C3905}" presName="bgRect" presStyleLbl="bgShp" presStyleIdx="2" presStyleCnt="4"/>
      <dgm:spPr/>
    </dgm:pt>
    <dgm:pt modelId="{58F558A0-DCE7-4DAA-A3E0-B2DD98D01C1D}" type="pres">
      <dgm:prSet presAssocID="{47A95397-E401-4BB8-82D0-9617C13C39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C3C587E-489D-45E3-AA13-9182FB8935CE}" type="pres">
      <dgm:prSet presAssocID="{47A95397-E401-4BB8-82D0-9617C13C3905}" presName="spaceRect" presStyleCnt="0"/>
      <dgm:spPr/>
    </dgm:pt>
    <dgm:pt modelId="{B06FB926-F9CC-468E-8764-B7278BC87260}" type="pres">
      <dgm:prSet presAssocID="{47A95397-E401-4BB8-82D0-9617C13C3905}" presName="parTx" presStyleLbl="revTx" presStyleIdx="2" presStyleCnt="4">
        <dgm:presLayoutVars>
          <dgm:chMax val="0"/>
          <dgm:chPref val="0"/>
        </dgm:presLayoutVars>
      </dgm:prSet>
      <dgm:spPr/>
    </dgm:pt>
    <dgm:pt modelId="{59A200F0-B8F1-426C-96BB-8DF04162E592}" type="pres">
      <dgm:prSet presAssocID="{027AFA0A-E9ED-4CB7-8602-9E3EA8D56C4A}" presName="sibTrans" presStyleCnt="0"/>
      <dgm:spPr/>
    </dgm:pt>
    <dgm:pt modelId="{4EAEDD2F-85FA-4C37-B8D8-CFBA2E247E06}" type="pres">
      <dgm:prSet presAssocID="{B698F447-D201-4D17-AF0B-1823E046679C}" presName="compNode" presStyleCnt="0"/>
      <dgm:spPr/>
    </dgm:pt>
    <dgm:pt modelId="{A9B4E05A-5386-4684-91CF-B0494B808936}" type="pres">
      <dgm:prSet presAssocID="{B698F447-D201-4D17-AF0B-1823E046679C}" presName="bgRect" presStyleLbl="bgShp" presStyleIdx="3" presStyleCnt="4"/>
      <dgm:spPr/>
    </dgm:pt>
    <dgm:pt modelId="{8C4E8BB0-E625-435E-88C7-C63F2889940E}" type="pres">
      <dgm:prSet presAssocID="{B698F447-D201-4D17-AF0B-1823E04667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9C1AAE0E-20C4-4E08-8DDD-50610720AFC0}" type="pres">
      <dgm:prSet presAssocID="{B698F447-D201-4D17-AF0B-1823E046679C}" presName="spaceRect" presStyleCnt="0"/>
      <dgm:spPr/>
    </dgm:pt>
    <dgm:pt modelId="{E2B32CFC-1784-4597-A7E6-D5EFFA71C3A5}" type="pres">
      <dgm:prSet presAssocID="{B698F447-D201-4D17-AF0B-1823E046679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1C1EC28-D01E-40D4-8370-B14AA4EB44B5}" srcId="{521BDC8C-4B49-48B1-AE3E-01E62DFF79AC}" destId="{2EF62B77-2658-4613-9B35-EC5EE9D0159C}" srcOrd="0" destOrd="0" parTransId="{ED3C53AB-B57F-4868-ADDE-5F26C3A4B1B2}" sibTransId="{D8B99708-DF51-4043-A769-CEAD240E37D6}"/>
    <dgm:cxn modelId="{8ABB3639-8290-497B-A72B-36C4687822D9}" type="presOf" srcId="{2EF62B77-2658-4613-9B35-EC5EE9D0159C}" destId="{A8214159-4647-4273-9DBF-AFFC73EC6023}" srcOrd="0" destOrd="0" presId="urn:microsoft.com/office/officeart/2018/2/layout/IconVerticalSolidList"/>
    <dgm:cxn modelId="{4FD5EA3C-C35F-49EF-8227-ADED3C4344E1}" type="presOf" srcId="{183C4D22-0645-4448-BF59-31024BB2341A}" destId="{DE8ACF12-C5D7-4A29-A245-8E731007479B}" srcOrd="0" destOrd="0" presId="urn:microsoft.com/office/officeart/2018/2/layout/IconVerticalSolidList"/>
    <dgm:cxn modelId="{499F9C3F-91CC-4B02-B228-FF10811E0A7C}" type="presOf" srcId="{B698F447-D201-4D17-AF0B-1823E046679C}" destId="{E2B32CFC-1784-4597-A7E6-D5EFFA71C3A5}" srcOrd="0" destOrd="0" presId="urn:microsoft.com/office/officeart/2018/2/layout/IconVerticalSolidList"/>
    <dgm:cxn modelId="{09FAB842-2FD6-4F91-A7F4-A4C3E650354C}" type="presOf" srcId="{521BDC8C-4B49-48B1-AE3E-01E62DFF79AC}" destId="{D46EB532-615E-45E6-BEA7-2EF7DC991C79}" srcOrd="0" destOrd="0" presId="urn:microsoft.com/office/officeart/2018/2/layout/IconVerticalSolidList"/>
    <dgm:cxn modelId="{F8603D8B-5A6D-46A3-BDFF-4785DF3D850B}" srcId="{521BDC8C-4B49-48B1-AE3E-01E62DFF79AC}" destId="{B698F447-D201-4D17-AF0B-1823E046679C}" srcOrd="3" destOrd="0" parTransId="{D664D386-54F1-4FB4-8A69-99F5FDC838C1}" sibTransId="{91DE2E7D-0418-4A60-9A29-A10C1AE67019}"/>
    <dgm:cxn modelId="{5B18D2B4-B920-43F9-A006-385589360927}" srcId="{521BDC8C-4B49-48B1-AE3E-01E62DFF79AC}" destId="{183C4D22-0645-4448-BF59-31024BB2341A}" srcOrd="1" destOrd="0" parTransId="{7A2CD1A9-B170-4167-8E57-D95CB86CF676}" sibTransId="{692AD0DB-8BF4-48DA-A7ED-E80834AED256}"/>
    <dgm:cxn modelId="{2789F8DE-BD75-4B03-AEAB-00BB10CF79C9}" type="presOf" srcId="{47A95397-E401-4BB8-82D0-9617C13C3905}" destId="{B06FB926-F9CC-468E-8764-B7278BC87260}" srcOrd="0" destOrd="0" presId="urn:microsoft.com/office/officeart/2018/2/layout/IconVerticalSolidList"/>
    <dgm:cxn modelId="{A47A2EE4-7EA0-426F-AEC3-2DACFA5CF2FD}" srcId="{521BDC8C-4B49-48B1-AE3E-01E62DFF79AC}" destId="{47A95397-E401-4BB8-82D0-9617C13C3905}" srcOrd="2" destOrd="0" parTransId="{3E7B47FF-0301-462A-965C-A95AB8E813DD}" sibTransId="{027AFA0A-E9ED-4CB7-8602-9E3EA8D56C4A}"/>
    <dgm:cxn modelId="{EB77F4A8-A7FF-4F8D-B0FB-B6E0D215BCD7}" type="presParOf" srcId="{D46EB532-615E-45E6-BEA7-2EF7DC991C79}" destId="{A8B464A3-E77E-4651-84C8-290C51690398}" srcOrd="0" destOrd="0" presId="urn:microsoft.com/office/officeart/2018/2/layout/IconVerticalSolidList"/>
    <dgm:cxn modelId="{4C28853F-9333-408F-8514-CCA9A8729020}" type="presParOf" srcId="{A8B464A3-E77E-4651-84C8-290C51690398}" destId="{79255411-7F39-4AC6-A476-A30C9C85E366}" srcOrd="0" destOrd="0" presId="urn:microsoft.com/office/officeart/2018/2/layout/IconVerticalSolidList"/>
    <dgm:cxn modelId="{4E7B8C96-E40B-4C34-B765-72FA761D952C}" type="presParOf" srcId="{A8B464A3-E77E-4651-84C8-290C51690398}" destId="{6F27F6CF-94A1-4180-85BA-5233B68B3732}" srcOrd="1" destOrd="0" presId="urn:microsoft.com/office/officeart/2018/2/layout/IconVerticalSolidList"/>
    <dgm:cxn modelId="{CFA40A29-145D-41C8-9857-AC5463C6F5E8}" type="presParOf" srcId="{A8B464A3-E77E-4651-84C8-290C51690398}" destId="{ACE0348E-C3B1-4243-BBF3-69F30E14DD69}" srcOrd="2" destOrd="0" presId="urn:microsoft.com/office/officeart/2018/2/layout/IconVerticalSolidList"/>
    <dgm:cxn modelId="{BB661ADE-D08E-4B8F-BF2D-6E0645B787F6}" type="presParOf" srcId="{A8B464A3-E77E-4651-84C8-290C51690398}" destId="{A8214159-4647-4273-9DBF-AFFC73EC6023}" srcOrd="3" destOrd="0" presId="urn:microsoft.com/office/officeart/2018/2/layout/IconVerticalSolidList"/>
    <dgm:cxn modelId="{6FF59718-6035-4C61-BD26-9E687B4D8B2F}" type="presParOf" srcId="{D46EB532-615E-45E6-BEA7-2EF7DC991C79}" destId="{640E4B77-6C46-4010-A6C2-73BA0A50337B}" srcOrd="1" destOrd="0" presId="urn:microsoft.com/office/officeart/2018/2/layout/IconVerticalSolidList"/>
    <dgm:cxn modelId="{3F2DEB63-DDD2-4021-A6A6-C4E6DD8EF2AB}" type="presParOf" srcId="{D46EB532-615E-45E6-BEA7-2EF7DC991C79}" destId="{58D037F1-E3FD-4938-9120-E8451E2E65A8}" srcOrd="2" destOrd="0" presId="urn:microsoft.com/office/officeart/2018/2/layout/IconVerticalSolidList"/>
    <dgm:cxn modelId="{E1A1BC17-52AF-403F-B92C-8CE238DD76B9}" type="presParOf" srcId="{58D037F1-E3FD-4938-9120-E8451E2E65A8}" destId="{E84F4854-6852-48D0-9A2F-8E3B0A2CED14}" srcOrd="0" destOrd="0" presId="urn:microsoft.com/office/officeart/2018/2/layout/IconVerticalSolidList"/>
    <dgm:cxn modelId="{317DB47E-3F07-4B2E-86F4-0C42E559D740}" type="presParOf" srcId="{58D037F1-E3FD-4938-9120-E8451E2E65A8}" destId="{1BD58CCC-E60F-489F-9649-A3CE88BB8DE7}" srcOrd="1" destOrd="0" presId="urn:microsoft.com/office/officeart/2018/2/layout/IconVerticalSolidList"/>
    <dgm:cxn modelId="{76602886-883F-400A-86A0-6C39394E1BA0}" type="presParOf" srcId="{58D037F1-E3FD-4938-9120-E8451E2E65A8}" destId="{BB4A6A4F-4B1C-4A59-965D-65A7B8BA4AF1}" srcOrd="2" destOrd="0" presId="urn:microsoft.com/office/officeart/2018/2/layout/IconVerticalSolidList"/>
    <dgm:cxn modelId="{1A79A8AF-C75F-4167-8503-428B9D3ACE46}" type="presParOf" srcId="{58D037F1-E3FD-4938-9120-E8451E2E65A8}" destId="{DE8ACF12-C5D7-4A29-A245-8E731007479B}" srcOrd="3" destOrd="0" presId="urn:microsoft.com/office/officeart/2018/2/layout/IconVerticalSolidList"/>
    <dgm:cxn modelId="{F58547BA-B39F-4606-8EBA-901900CDADFE}" type="presParOf" srcId="{D46EB532-615E-45E6-BEA7-2EF7DC991C79}" destId="{088D6736-DC8C-4617-BE15-1A7CA895BD3C}" srcOrd="3" destOrd="0" presId="urn:microsoft.com/office/officeart/2018/2/layout/IconVerticalSolidList"/>
    <dgm:cxn modelId="{A67C7EBB-8085-4B98-8295-C2FF2EF3729D}" type="presParOf" srcId="{D46EB532-615E-45E6-BEA7-2EF7DC991C79}" destId="{5C5A0CF3-0467-4509-AE03-BB328CC201A9}" srcOrd="4" destOrd="0" presId="urn:microsoft.com/office/officeart/2018/2/layout/IconVerticalSolidList"/>
    <dgm:cxn modelId="{CF9B0CB7-7FD8-41FE-B579-1E3FA7D7CEE5}" type="presParOf" srcId="{5C5A0CF3-0467-4509-AE03-BB328CC201A9}" destId="{07EEA421-6311-42A4-AE42-E5B27A863598}" srcOrd="0" destOrd="0" presId="urn:microsoft.com/office/officeart/2018/2/layout/IconVerticalSolidList"/>
    <dgm:cxn modelId="{0512084C-DFE4-44C4-8193-738BA1598083}" type="presParOf" srcId="{5C5A0CF3-0467-4509-AE03-BB328CC201A9}" destId="{58F558A0-DCE7-4DAA-A3E0-B2DD98D01C1D}" srcOrd="1" destOrd="0" presId="urn:microsoft.com/office/officeart/2018/2/layout/IconVerticalSolidList"/>
    <dgm:cxn modelId="{55540DDC-21C3-49E8-9D91-E1303257F5A1}" type="presParOf" srcId="{5C5A0CF3-0467-4509-AE03-BB328CC201A9}" destId="{0C3C587E-489D-45E3-AA13-9182FB8935CE}" srcOrd="2" destOrd="0" presId="urn:microsoft.com/office/officeart/2018/2/layout/IconVerticalSolidList"/>
    <dgm:cxn modelId="{8E54D5B8-F64F-4513-B4A1-E9EC9BF8D332}" type="presParOf" srcId="{5C5A0CF3-0467-4509-AE03-BB328CC201A9}" destId="{B06FB926-F9CC-468E-8764-B7278BC87260}" srcOrd="3" destOrd="0" presId="urn:microsoft.com/office/officeart/2018/2/layout/IconVerticalSolidList"/>
    <dgm:cxn modelId="{B752AD63-495A-43C2-807E-99F7E843AF13}" type="presParOf" srcId="{D46EB532-615E-45E6-BEA7-2EF7DC991C79}" destId="{59A200F0-B8F1-426C-96BB-8DF04162E592}" srcOrd="5" destOrd="0" presId="urn:microsoft.com/office/officeart/2018/2/layout/IconVerticalSolidList"/>
    <dgm:cxn modelId="{D33E55F5-09D7-421D-955C-6AAF2CE74A7B}" type="presParOf" srcId="{D46EB532-615E-45E6-BEA7-2EF7DC991C79}" destId="{4EAEDD2F-85FA-4C37-B8D8-CFBA2E247E06}" srcOrd="6" destOrd="0" presId="urn:microsoft.com/office/officeart/2018/2/layout/IconVerticalSolidList"/>
    <dgm:cxn modelId="{0D8D09AD-ABE6-4214-B8FD-8FB7FA5B58AE}" type="presParOf" srcId="{4EAEDD2F-85FA-4C37-B8D8-CFBA2E247E06}" destId="{A9B4E05A-5386-4684-91CF-B0494B808936}" srcOrd="0" destOrd="0" presId="urn:microsoft.com/office/officeart/2018/2/layout/IconVerticalSolidList"/>
    <dgm:cxn modelId="{5DD556F3-124A-46B9-BBF4-F7461D15E048}" type="presParOf" srcId="{4EAEDD2F-85FA-4C37-B8D8-CFBA2E247E06}" destId="{8C4E8BB0-E625-435E-88C7-C63F2889940E}" srcOrd="1" destOrd="0" presId="urn:microsoft.com/office/officeart/2018/2/layout/IconVerticalSolidList"/>
    <dgm:cxn modelId="{1E56FF5A-8B93-432A-A951-99436FC42449}" type="presParOf" srcId="{4EAEDD2F-85FA-4C37-B8D8-CFBA2E247E06}" destId="{9C1AAE0E-20C4-4E08-8DDD-50610720AFC0}" srcOrd="2" destOrd="0" presId="urn:microsoft.com/office/officeart/2018/2/layout/IconVerticalSolidList"/>
    <dgm:cxn modelId="{8D1C2CF0-2048-4D40-A746-0D916721FCAC}" type="presParOf" srcId="{4EAEDD2F-85FA-4C37-B8D8-CFBA2E247E06}" destId="{E2B32CFC-1784-4597-A7E6-D5EFFA71C3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3A561D-92A6-4251-84A3-B20C8014D4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F766B-EF46-47C2-B5CD-A34998D1654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Method Used: Pivot [ Row – Payment, Service and Values – Count of service)</a:t>
          </a:r>
          <a:endParaRPr lang="en-US"/>
        </a:p>
      </dgm:t>
    </dgm:pt>
    <dgm:pt modelId="{BB035692-4098-4E04-8EF6-177FF1A8D5CB}" type="parTrans" cxnId="{735045E9-7C7F-496C-A485-6EE017F189F7}">
      <dgm:prSet/>
      <dgm:spPr/>
      <dgm:t>
        <a:bodyPr/>
        <a:lstStyle/>
        <a:p>
          <a:endParaRPr lang="en-US"/>
        </a:p>
      </dgm:t>
    </dgm:pt>
    <dgm:pt modelId="{FEC26500-CE1E-40CD-91F8-3159BAA34026}" type="sibTrans" cxnId="{735045E9-7C7F-496C-A485-6EE017F189F7}">
      <dgm:prSet/>
      <dgm:spPr/>
      <dgm:t>
        <a:bodyPr/>
        <a:lstStyle/>
        <a:p>
          <a:endParaRPr lang="en-US"/>
        </a:p>
      </dgm:t>
    </dgm:pt>
    <dgm:pt modelId="{F1B5CE20-3AA2-4A3C-9A1A-2234876C072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Inference: A clustered column chart has been created that gives a proper breakup of the payment type across services  </a:t>
          </a:r>
          <a:endParaRPr lang="en-US"/>
        </a:p>
      </dgm:t>
    </dgm:pt>
    <dgm:pt modelId="{95E1A313-AC6E-45C3-93A4-CFD69B011BC6}" type="parTrans" cxnId="{0970F23B-9BEF-4ED0-B647-0614347CFCA9}">
      <dgm:prSet/>
      <dgm:spPr/>
      <dgm:t>
        <a:bodyPr/>
        <a:lstStyle/>
        <a:p>
          <a:endParaRPr lang="en-US"/>
        </a:p>
      </dgm:t>
    </dgm:pt>
    <dgm:pt modelId="{B4F8E714-FCA8-4793-825C-109FDEB8C347}" type="sibTrans" cxnId="{0970F23B-9BEF-4ED0-B647-0614347CFCA9}">
      <dgm:prSet/>
      <dgm:spPr/>
      <dgm:t>
        <a:bodyPr/>
        <a:lstStyle/>
        <a:p>
          <a:endParaRPr lang="en-US"/>
        </a:p>
      </dgm:t>
    </dgm:pt>
    <dgm:pt modelId="{753C5C1D-10C5-4703-A966-57CD15694CD7}" type="pres">
      <dgm:prSet presAssocID="{3B3A561D-92A6-4251-84A3-B20C8014D402}" presName="root" presStyleCnt="0">
        <dgm:presLayoutVars>
          <dgm:dir/>
          <dgm:resizeHandles val="exact"/>
        </dgm:presLayoutVars>
      </dgm:prSet>
      <dgm:spPr/>
    </dgm:pt>
    <dgm:pt modelId="{3D721E14-D1A8-4F85-B65C-95B0650EE0DA}" type="pres">
      <dgm:prSet presAssocID="{662F766B-EF46-47C2-B5CD-A34998D1654D}" presName="compNode" presStyleCnt="0"/>
      <dgm:spPr/>
    </dgm:pt>
    <dgm:pt modelId="{CA486F2C-8F49-471C-828D-C611FAE921EE}" type="pres">
      <dgm:prSet presAssocID="{662F766B-EF46-47C2-B5CD-A34998D1654D}" presName="bgRect" presStyleLbl="bgShp" presStyleIdx="0" presStyleCnt="2"/>
      <dgm:spPr/>
    </dgm:pt>
    <dgm:pt modelId="{CC30F1F8-5170-4E9A-9582-0E0AAAED836B}" type="pres">
      <dgm:prSet presAssocID="{662F766B-EF46-47C2-B5CD-A34998D165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5FBC500-DD96-494A-A404-BF2D25FB271D}" type="pres">
      <dgm:prSet presAssocID="{662F766B-EF46-47C2-B5CD-A34998D1654D}" presName="spaceRect" presStyleCnt="0"/>
      <dgm:spPr/>
    </dgm:pt>
    <dgm:pt modelId="{5E04A699-929F-4680-8995-11C41647D56C}" type="pres">
      <dgm:prSet presAssocID="{662F766B-EF46-47C2-B5CD-A34998D1654D}" presName="parTx" presStyleLbl="revTx" presStyleIdx="0" presStyleCnt="2">
        <dgm:presLayoutVars>
          <dgm:chMax val="0"/>
          <dgm:chPref val="0"/>
        </dgm:presLayoutVars>
      </dgm:prSet>
      <dgm:spPr/>
    </dgm:pt>
    <dgm:pt modelId="{F7928666-325C-4942-A015-885A0D75FA3B}" type="pres">
      <dgm:prSet presAssocID="{FEC26500-CE1E-40CD-91F8-3159BAA34026}" presName="sibTrans" presStyleCnt="0"/>
      <dgm:spPr/>
    </dgm:pt>
    <dgm:pt modelId="{D204F651-8D47-4A75-8FFE-D80CDB6F0D64}" type="pres">
      <dgm:prSet presAssocID="{F1B5CE20-3AA2-4A3C-9A1A-2234876C072E}" presName="compNode" presStyleCnt="0"/>
      <dgm:spPr/>
    </dgm:pt>
    <dgm:pt modelId="{CF908249-E17A-44E1-A382-2DAE9FE23084}" type="pres">
      <dgm:prSet presAssocID="{F1B5CE20-3AA2-4A3C-9A1A-2234876C072E}" presName="bgRect" presStyleLbl="bgShp" presStyleIdx="1" presStyleCnt="2"/>
      <dgm:spPr/>
    </dgm:pt>
    <dgm:pt modelId="{773E2F87-0C89-48AC-89E4-0B58400B040C}" type="pres">
      <dgm:prSet presAssocID="{F1B5CE20-3AA2-4A3C-9A1A-2234876C07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8EF8C0-A80F-4928-90DA-B28F43EC8317}" type="pres">
      <dgm:prSet presAssocID="{F1B5CE20-3AA2-4A3C-9A1A-2234876C072E}" presName="spaceRect" presStyleCnt="0"/>
      <dgm:spPr/>
    </dgm:pt>
    <dgm:pt modelId="{9AA52FE7-D567-46CC-9742-8AD430953A74}" type="pres">
      <dgm:prSet presAssocID="{F1B5CE20-3AA2-4A3C-9A1A-2234876C072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DDA2626-20E2-4480-8AEF-F5B0B784972C}" type="presOf" srcId="{F1B5CE20-3AA2-4A3C-9A1A-2234876C072E}" destId="{9AA52FE7-D567-46CC-9742-8AD430953A74}" srcOrd="0" destOrd="0" presId="urn:microsoft.com/office/officeart/2018/2/layout/IconVerticalSolidList"/>
    <dgm:cxn modelId="{3B0D4F37-1C60-4B52-9538-EFE5524F55E1}" type="presOf" srcId="{662F766B-EF46-47C2-B5CD-A34998D1654D}" destId="{5E04A699-929F-4680-8995-11C41647D56C}" srcOrd="0" destOrd="0" presId="urn:microsoft.com/office/officeart/2018/2/layout/IconVerticalSolidList"/>
    <dgm:cxn modelId="{0970F23B-9BEF-4ED0-B647-0614347CFCA9}" srcId="{3B3A561D-92A6-4251-84A3-B20C8014D402}" destId="{F1B5CE20-3AA2-4A3C-9A1A-2234876C072E}" srcOrd="1" destOrd="0" parTransId="{95E1A313-AC6E-45C3-93A4-CFD69B011BC6}" sibTransId="{B4F8E714-FCA8-4793-825C-109FDEB8C347}"/>
    <dgm:cxn modelId="{3FAB9FCE-40C4-45C6-918D-A0A5C8690060}" type="presOf" srcId="{3B3A561D-92A6-4251-84A3-B20C8014D402}" destId="{753C5C1D-10C5-4703-A966-57CD15694CD7}" srcOrd="0" destOrd="0" presId="urn:microsoft.com/office/officeart/2018/2/layout/IconVerticalSolidList"/>
    <dgm:cxn modelId="{735045E9-7C7F-496C-A485-6EE017F189F7}" srcId="{3B3A561D-92A6-4251-84A3-B20C8014D402}" destId="{662F766B-EF46-47C2-B5CD-A34998D1654D}" srcOrd="0" destOrd="0" parTransId="{BB035692-4098-4E04-8EF6-177FF1A8D5CB}" sibTransId="{FEC26500-CE1E-40CD-91F8-3159BAA34026}"/>
    <dgm:cxn modelId="{FC7A1DDA-3A1A-49B9-BB7F-35FC867E7DE7}" type="presParOf" srcId="{753C5C1D-10C5-4703-A966-57CD15694CD7}" destId="{3D721E14-D1A8-4F85-B65C-95B0650EE0DA}" srcOrd="0" destOrd="0" presId="urn:microsoft.com/office/officeart/2018/2/layout/IconVerticalSolidList"/>
    <dgm:cxn modelId="{8D152241-E244-4434-BCC7-C4E0594ABF57}" type="presParOf" srcId="{3D721E14-D1A8-4F85-B65C-95B0650EE0DA}" destId="{CA486F2C-8F49-471C-828D-C611FAE921EE}" srcOrd="0" destOrd="0" presId="urn:microsoft.com/office/officeart/2018/2/layout/IconVerticalSolidList"/>
    <dgm:cxn modelId="{8A45501C-A806-4A0E-8BAE-6D05DC49D541}" type="presParOf" srcId="{3D721E14-D1A8-4F85-B65C-95B0650EE0DA}" destId="{CC30F1F8-5170-4E9A-9582-0E0AAAED836B}" srcOrd="1" destOrd="0" presId="urn:microsoft.com/office/officeart/2018/2/layout/IconVerticalSolidList"/>
    <dgm:cxn modelId="{5AF1B935-8A27-4295-87E3-6F695BDE521B}" type="presParOf" srcId="{3D721E14-D1A8-4F85-B65C-95B0650EE0DA}" destId="{85FBC500-DD96-494A-A404-BF2D25FB271D}" srcOrd="2" destOrd="0" presId="urn:microsoft.com/office/officeart/2018/2/layout/IconVerticalSolidList"/>
    <dgm:cxn modelId="{25F268D6-6A08-4F0F-B6B1-77E89D931FA8}" type="presParOf" srcId="{3D721E14-D1A8-4F85-B65C-95B0650EE0DA}" destId="{5E04A699-929F-4680-8995-11C41647D56C}" srcOrd="3" destOrd="0" presId="urn:microsoft.com/office/officeart/2018/2/layout/IconVerticalSolidList"/>
    <dgm:cxn modelId="{075739AE-4B0D-46CB-A34A-B95A3D0477DB}" type="presParOf" srcId="{753C5C1D-10C5-4703-A966-57CD15694CD7}" destId="{F7928666-325C-4942-A015-885A0D75FA3B}" srcOrd="1" destOrd="0" presId="urn:microsoft.com/office/officeart/2018/2/layout/IconVerticalSolidList"/>
    <dgm:cxn modelId="{A9891CC7-10D4-4F27-95EC-1E3C007FE411}" type="presParOf" srcId="{753C5C1D-10C5-4703-A966-57CD15694CD7}" destId="{D204F651-8D47-4A75-8FFE-D80CDB6F0D64}" srcOrd="2" destOrd="0" presId="urn:microsoft.com/office/officeart/2018/2/layout/IconVerticalSolidList"/>
    <dgm:cxn modelId="{5154FD0D-2267-4FF3-90ED-7FE7E1DD57C6}" type="presParOf" srcId="{D204F651-8D47-4A75-8FFE-D80CDB6F0D64}" destId="{CF908249-E17A-44E1-A382-2DAE9FE23084}" srcOrd="0" destOrd="0" presId="urn:microsoft.com/office/officeart/2018/2/layout/IconVerticalSolidList"/>
    <dgm:cxn modelId="{A132D400-4405-4A67-9D90-3F5864E9151C}" type="presParOf" srcId="{D204F651-8D47-4A75-8FFE-D80CDB6F0D64}" destId="{773E2F87-0C89-48AC-89E4-0B58400B040C}" srcOrd="1" destOrd="0" presId="urn:microsoft.com/office/officeart/2018/2/layout/IconVerticalSolidList"/>
    <dgm:cxn modelId="{1A2429DF-5E55-41F1-8C69-C5D49F46953E}" type="presParOf" srcId="{D204F651-8D47-4A75-8FFE-D80CDB6F0D64}" destId="{5A8EF8C0-A80F-4928-90DA-B28F43EC8317}" srcOrd="2" destOrd="0" presId="urn:microsoft.com/office/officeart/2018/2/layout/IconVerticalSolidList"/>
    <dgm:cxn modelId="{C7F9265B-053C-4153-B609-E387BC171EC6}" type="presParOf" srcId="{D204F651-8D47-4A75-8FFE-D80CDB6F0D64}" destId="{9AA52FE7-D567-46CC-9742-8AD430953A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873A42-C4E9-44F6-A26F-B58BB9532F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6F8F16-A955-4AB6-9A35-04BEA2BE0401}">
      <dgm:prSet/>
      <dgm:spPr/>
      <dgm:t>
        <a:bodyPr/>
        <a:lstStyle/>
        <a:p>
          <a:r>
            <a:rPr lang="en-IN"/>
            <a:t>Method used: Pivot [Row – Cost of parts and Values – Count of Lead Tech)</a:t>
          </a:r>
          <a:endParaRPr lang="en-US"/>
        </a:p>
      </dgm:t>
    </dgm:pt>
    <dgm:pt modelId="{C2B93176-3818-4AB4-8A1C-44EF6842BDC0}" type="parTrans" cxnId="{1AB4C088-D95F-4BFA-A81F-6B831A363540}">
      <dgm:prSet/>
      <dgm:spPr/>
      <dgm:t>
        <a:bodyPr/>
        <a:lstStyle/>
        <a:p>
          <a:endParaRPr lang="en-US"/>
        </a:p>
      </dgm:t>
    </dgm:pt>
    <dgm:pt modelId="{1969C79D-90C6-433E-9F4B-A8385E30B99C}" type="sibTrans" cxnId="{1AB4C088-D95F-4BFA-A81F-6B831A363540}">
      <dgm:prSet/>
      <dgm:spPr/>
      <dgm:t>
        <a:bodyPr/>
        <a:lstStyle/>
        <a:p>
          <a:endParaRPr lang="en-US"/>
        </a:p>
      </dgm:t>
    </dgm:pt>
    <dgm:pt modelId="{EEF9862F-DEFE-4256-95D5-56652545C393}">
      <dgm:prSet/>
      <dgm:spPr/>
      <dgm:t>
        <a:bodyPr/>
        <a:lstStyle/>
        <a:p>
          <a:r>
            <a:rPr lang="en-IN"/>
            <a:t>CORREL function used afterwards.</a:t>
          </a:r>
          <a:endParaRPr lang="en-US"/>
        </a:p>
      </dgm:t>
    </dgm:pt>
    <dgm:pt modelId="{6947745A-DA71-48C3-85D4-23EAEA669FD3}" type="parTrans" cxnId="{69C39A22-8451-43FA-AEFC-DC9096231137}">
      <dgm:prSet/>
      <dgm:spPr/>
      <dgm:t>
        <a:bodyPr/>
        <a:lstStyle/>
        <a:p>
          <a:endParaRPr lang="en-US"/>
        </a:p>
      </dgm:t>
    </dgm:pt>
    <dgm:pt modelId="{4A50AC05-4B3E-434E-89AA-C93E8207DCD6}" type="sibTrans" cxnId="{69C39A22-8451-43FA-AEFC-DC9096231137}">
      <dgm:prSet/>
      <dgm:spPr/>
      <dgm:t>
        <a:bodyPr/>
        <a:lstStyle/>
        <a:p>
          <a:endParaRPr lang="en-US"/>
        </a:p>
      </dgm:t>
    </dgm:pt>
    <dgm:pt modelId="{93F7546D-2E54-4F4D-8881-3F251B00C966}">
      <dgm:prSet/>
      <dgm:spPr/>
      <dgm:t>
        <a:bodyPr/>
        <a:lstStyle/>
        <a:p>
          <a:r>
            <a:rPr lang="en-IN"/>
            <a:t>Inference: Weak correlation observed</a:t>
          </a:r>
          <a:endParaRPr lang="en-US"/>
        </a:p>
      </dgm:t>
    </dgm:pt>
    <dgm:pt modelId="{697941F7-64BC-4943-8646-6936E8DEDD14}" type="parTrans" cxnId="{41F8655B-5612-4B43-9CF7-5CB5B2C65464}">
      <dgm:prSet/>
      <dgm:spPr/>
      <dgm:t>
        <a:bodyPr/>
        <a:lstStyle/>
        <a:p>
          <a:endParaRPr lang="en-US"/>
        </a:p>
      </dgm:t>
    </dgm:pt>
    <dgm:pt modelId="{DFA64835-9FA6-4796-9BB9-D59BCED29649}" type="sibTrans" cxnId="{41F8655B-5612-4B43-9CF7-5CB5B2C65464}">
      <dgm:prSet/>
      <dgm:spPr/>
      <dgm:t>
        <a:bodyPr/>
        <a:lstStyle/>
        <a:p>
          <a:endParaRPr lang="en-US"/>
        </a:p>
      </dgm:t>
    </dgm:pt>
    <dgm:pt modelId="{391CF285-36A4-4486-BFBA-4C85AEDAC88E}">
      <dgm:prSet/>
      <dgm:spPr/>
      <dgm:t>
        <a:bodyPr/>
        <a:lstStyle/>
        <a:p>
          <a:r>
            <a:rPr lang="en-IN"/>
            <a:t>Another inference: This can also be viewed using a different pivot with row as lead tech and value as cost of parts)</a:t>
          </a:r>
          <a:endParaRPr lang="en-US"/>
        </a:p>
      </dgm:t>
    </dgm:pt>
    <dgm:pt modelId="{6ADB129D-D834-4B7F-8011-87D63F85703D}" type="parTrans" cxnId="{7881F157-E5F7-4309-A3F2-D1CC983860EC}">
      <dgm:prSet/>
      <dgm:spPr/>
      <dgm:t>
        <a:bodyPr/>
        <a:lstStyle/>
        <a:p>
          <a:endParaRPr lang="en-US"/>
        </a:p>
      </dgm:t>
    </dgm:pt>
    <dgm:pt modelId="{CCCD9A19-EF66-4DC6-A862-55BD18B23485}" type="sibTrans" cxnId="{7881F157-E5F7-4309-A3F2-D1CC983860EC}">
      <dgm:prSet/>
      <dgm:spPr/>
      <dgm:t>
        <a:bodyPr/>
        <a:lstStyle/>
        <a:p>
          <a:endParaRPr lang="en-US"/>
        </a:p>
      </dgm:t>
    </dgm:pt>
    <dgm:pt modelId="{0A768E49-4038-4DB5-A521-C876DE111DE4}" type="pres">
      <dgm:prSet presAssocID="{A1873A42-C4E9-44F6-A26F-B58BB9532F03}" presName="linear" presStyleCnt="0">
        <dgm:presLayoutVars>
          <dgm:animLvl val="lvl"/>
          <dgm:resizeHandles val="exact"/>
        </dgm:presLayoutVars>
      </dgm:prSet>
      <dgm:spPr/>
    </dgm:pt>
    <dgm:pt modelId="{D9505671-D87A-4A42-8BF0-F01923DAF481}" type="pres">
      <dgm:prSet presAssocID="{706F8F16-A955-4AB6-9A35-04BEA2BE040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7E37BF2-01FB-43F0-B03C-7FB346284677}" type="pres">
      <dgm:prSet presAssocID="{1969C79D-90C6-433E-9F4B-A8385E30B99C}" presName="spacer" presStyleCnt="0"/>
      <dgm:spPr/>
    </dgm:pt>
    <dgm:pt modelId="{600875EC-A203-45CD-808A-FE4854E2B08F}" type="pres">
      <dgm:prSet presAssocID="{EEF9862F-DEFE-4256-95D5-56652545C3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D8B6DE-A4E6-4F97-83AB-B7B41D38EAB9}" type="pres">
      <dgm:prSet presAssocID="{4A50AC05-4B3E-434E-89AA-C93E8207DCD6}" presName="spacer" presStyleCnt="0"/>
      <dgm:spPr/>
    </dgm:pt>
    <dgm:pt modelId="{9EF98CCE-5D37-4F0D-9342-85E36B3E8B1A}" type="pres">
      <dgm:prSet presAssocID="{93F7546D-2E54-4F4D-8881-3F251B00C9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3E5D03-C3EB-4E7B-B2C2-598B9AF5013C}" type="pres">
      <dgm:prSet presAssocID="{DFA64835-9FA6-4796-9BB9-D59BCED29649}" presName="spacer" presStyleCnt="0"/>
      <dgm:spPr/>
    </dgm:pt>
    <dgm:pt modelId="{F6048E63-58FB-4372-AF4C-8D5D26BA0608}" type="pres">
      <dgm:prSet presAssocID="{391CF285-36A4-4486-BFBA-4C85AEDAC88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9C39A22-8451-43FA-AEFC-DC9096231137}" srcId="{A1873A42-C4E9-44F6-A26F-B58BB9532F03}" destId="{EEF9862F-DEFE-4256-95D5-56652545C393}" srcOrd="1" destOrd="0" parTransId="{6947745A-DA71-48C3-85D4-23EAEA669FD3}" sibTransId="{4A50AC05-4B3E-434E-89AA-C93E8207DCD6}"/>
    <dgm:cxn modelId="{41F8655B-5612-4B43-9CF7-5CB5B2C65464}" srcId="{A1873A42-C4E9-44F6-A26F-B58BB9532F03}" destId="{93F7546D-2E54-4F4D-8881-3F251B00C966}" srcOrd="2" destOrd="0" parTransId="{697941F7-64BC-4943-8646-6936E8DEDD14}" sibTransId="{DFA64835-9FA6-4796-9BB9-D59BCED29649}"/>
    <dgm:cxn modelId="{7881F157-E5F7-4309-A3F2-D1CC983860EC}" srcId="{A1873A42-C4E9-44F6-A26F-B58BB9532F03}" destId="{391CF285-36A4-4486-BFBA-4C85AEDAC88E}" srcOrd="3" destOrd="0" parTransId="{6ADB129D-D834-4B7F-8011-87D63F85703D}" sibTransId="{CCCD9A19-EF66-4DC6-A862-55BD18B23485}"/>
    <dgm:cxn modelId="{26C8A179-AEFA-4534-B817-BEB631A6E1A1}" type="presOf" srcId="{706F8F16-A955-4AB6-9A35-04BEA2BE0401}" destId="{D9505671-D87A-4A42-8BF0-F01923DAF481}" srcOrd="0" destOrd="0" presId="urn:microsoft.com/office/officeart/2005/8/layout/vList2"/>
    <dgm:cxn modelId="{12B8BA79-0645-4C1C-BC2B-B481C5A934C6}" type="presOf" srcId="{EEF9862F-DEFE-4256-95D5-56652545C393}" destId="{600875EC-A203-45CD-808A-FE4854E2B08F}" srcOrd="0" destOrd="0" presId="urn:microsoft.com/office/officeart/2005/8/layout/vList2"/>
    <dgm:cxn modelId="{1AB4C088-D95F-4BFA-A81F-6B831A363540}" srcId="{A1873A42-C4E9-44F6-A26F-B58BB9532F03}" destId="{706F8F16-A955-4AB6-9A35-04BEA2BE0401}" srcOrd="0" destOrd="0" parTransId="{C2B93176-3818-4AB4-8A1C-44EF6842BDC0}" sibTransId="{1969C79D-90C6-433E-9F4B-A8385E30B99C}"/>
    <dgm:cxn modelId="{D0C6B9B1-4B92-4969-8B84-4F501700E599}" type="presOf" srcId="{93F7546D-2E54-4F4D-8881-3F251B00C966}" destId="{9EF98CCE-5D37-4F0D-9342-85E36B3E8B1A}" srcOrd="0" destOrd="0" presId="urn:microsoft.com/office/officeart/2005/8/layout/vList2"/>
    <dgm:cxn modelId="{550272CC-98AA-466F-93DB-5651E0519B04}" type="presOf" srcId="{391CF285-36A4-4486-BFBA-4C85AEDAC88E}" destId="{F6048E63-58FB-4372-AF4C-8D5D26BA0608}" srcOrd="0" destOrd="0" presId="urn:microsoft.com/office/officeart/2005/8/layout/vList2"/>
    <dgm:cxn modelId="{EEA507FC-9298-4F8C-8BCD-D110418C101F}" type="presOf" srcId="{A1873A42-C4E9-44F6-A26F-B58BB9532F03}" destId="{0A768E49-4038-4DB5-A521-C876DE111DE4}" srcOrd="0" destOrd="0" presId="urn:microsoft.com/office/officeart/2005/8/layout/vList2"/>
    <dgm:cxn modelId="{F9DDF8CB-5663-43B3-BBB2-4F0625F10882}" type="presParOf" srcId="{0A768E49-4038-4DB5-A521-C876DE111DE4}" destId="{D9505671-D87A-4A42-8BF0-F01923DAF481}" srcOrd="0" destOrd="0" presId="urn:microsoft.com/office/officeart/2005/8/layout/vList2"/>
    <dgm:cxn modelId="{9CD9316F-77D7-4C07-B8DE-A5330C16A56E}" type="presParOf" srcId="{0A768E49-4038-4DB5-A521-C876DE111DE4}" destId="{77E37BF2-01FB-43F0-B03C-7FB346284677}" srcOrd="1" destOrd="0" presId="urn:microsoft.com/office/officeart/2005/8/layout/vList2"/>
    <dgm:cxn modelId="{6E0A6478-86EA-4EAA-AD43-20FC45599946}" type="presParOf" srcId="{0A768E49-4038-4DB5-A521-C876DE111DE4}" destId="{600875EC-A203-45CD-808A-FE4854E2B08F}" srcOrd="2" destOrd="0" presId="urn:microsoft.com/office/officeart/2005/8/layout/vList2"/>
    <dgm:cxn modelId="{7C81B75E-8AAC-4937-B7E5-BEB76DA769FE}" type="presParOf" srcId="{0A768E49-4038-4DB5-A521-C876DE111DE4}" destId="{F0D8B6DE-A4E6-4F97-83AB-B7B41D38EAB9}" srcOrd="3" destOrd="0" presId="urn:microsoft.com/office/officeart/2005/8/layout/vList2"/>
    <dgm:cxn modelId="{3525F872-5851-4022-A778-F2B97DE1B243}" type="presParOf" srcId="{0A768E49-4038-4DB5-A521-C876DE111DE4}" destId="{9EF98CCE-5D37-4F0D-9342-85E36B3E8B1A}" srcOrd="4" destOrd="0" presId="urn:microsoft.com/office/officeart/2005/8/layout/vList2"/>
    <dgm:cxn modelId="{D9E7D417-7C57-436A-AF0F-51B5D780E0E1}" type="presParOf" srcId="{0A768E49-4038-4DB5-A521-C876DE111DE4}" destId="{F83E5D03-C3EB-4E7B-B2C2-598B9AF5013C}" srcOrd="5" destOrd="0" presId="urn:microsoft.com/office/officeart/2005/8/layout/vList2"/>
    <dgm:cxn modelId="{6F1CEEBE-605D-4E67-99BC-09760D067BF8}" type="presParOf" srcId="{0A768E49-4038-4DB5-A521-C876DE111DE4}" destId="{F6048E63-58FB-4372-AF4C-8D5D26BA06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C9B47E-340F-46A4-B38B-44905099B0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518CE5-C708-4DD6-BFCC-C90EF7F8EB2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Method used: Pivot [Row – District, Column – Service and Values –Count of service)</a:t>
          </a:r>
          <a:endParaRPr lang="en-US"/>
        </a:p>
      </dgm:t>
    </dgm:pt>
    <dgm:pt modelId="{0797CD04-91B4-474A-843F-EC0BBC6AD043}" type="parTrans" cxnId="{B526F4BB-B61E-4294-9DC9-EAC21880748E}">
      <dgm:prSet/>
      <dgm:spPr/>
      <dgm:t>
        <a:bodyPr/>
        <a:lstStyle/>
        <a:p>
          <a:endParaRPr lang="en-US"/>
        </a:p>
      </dgm:t>
    </dgm:pt>
    <dgm:pt modelId="{C2324C72-D7E1-4204-83E7-B8C4D77437D1}" type="sibTrans" cxnId="{B526F4BB-B61E-4294-9DC9-EAC21880748E}">
      <dgm:prSet/>
      <dgm:spPr/>
      <dgm:t>
        <a:bodyPr/>
        <a:lstStyle/>
        <a:p>
          <a:endParaRPr lang="en-US"/>
        </a:p>
      </dgm:t>
    </dgm:pt>
    <dgm:pt modelId="{F8FCDE92-2AA3-4F36-9709-EAE6CA342D3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Inference: District wise service requests has been noted</a:t>
          </a:r>
          <a:endParaRPr lang="en-US"/>
        </a:p>
      </dgm:t>
    </dgm:pt>
    <dgm:pt modelId="{7CFF5116-469F-42B3-A2E5-EF4B29759474}" type="parTrans" cxnId="{38821D12-BA3D-4B32-BCE1-4D3C2F007875}">
      <dgm:prSet/>
      <dgm:spPr/>
      <dgm:t>
        <a:bodyPr/>
        <a:lstStyle/>
        <a:p>
          <a:endParaRPr lang="en-US"/>
        </a:p>
      </dgm:t>
    </dgm:pt>
    <dgm:pt modelId="{848065BA-6BD6-4FF3-A9D7-F07721C65A69}" type="sibTrans" cxnId="{38821D12-BA3D-4B32-BCE1-4D3C2F007875}">
      <dgm:prSet/>
      <dgm:spPr/>
      <dgm:t>
        <a:bodyPr/>
        <a:lstStyle/>
        <a:p>
          <a:endParaRPr lang="en-US"/>
        </a:p>
      </dgm:t>
    </dgm:pt>
    <dgm:pt modelId="{A19E9248-3D16-42B7-AC25-6124AAD237F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Inference: Assess district is common among districts, especially super high in Northwest region</a:t>
          </a:r>
          <a:endParaRPr lang="en-US"/>
        </a:p>
      </dgm:t>
    </dgm:pt>
    <dgm:pt modelId="{9C210BD8-37E3-413F-B685-09D826DA9264}" type="parTrans" cxnId="{CAE6DE73-C8E4-471F-9B7E-0B48DE579A28}">
      <dgm:prSet/>
      <dgm:spPr/>
      <dgm:t>
        <a:bodyPr/>
        <a:lstStyle/>
        <a:p>
          <a:endParaRPr lang="en-US"/>
        </a:p>
      </dgm:t>
    </dgm:pt>
    <dgm:pt modelId="{9DC7E76E-E0A9-4801-AD5C-4C013EBBC86C}" type="sibTrans" cxnId="{CAE6DE73-C8E4-471F-9B7E-0B48DE579A28}">
      <dgm:prSet/>
      <dgm:spPr/>
      <dgm:t>
        <a:bodyPr/>
        <a:lstStyle/>
        <a:p>
          <a:endParaRPr lang="en-US"/>
        </a:p>
      </dgm:t>
    </dgm:pt>
    <dgm:pt modelId="{36FFB0B8-913F-40C2-8DEE-53141293C54C}" type="pres">
      <dgm:prSet presAssocID="{F1C9B47E-340F-46A4-B38B-44905099B0B0}" presName="root" presStyleCnt="0">
        <dgm:presLayoutVars>
          <dgm:dir/>
          <dgm:resizeHandles val="exact"/>
        </dgm:presLayoutVars>
      </dgm:prSet>
      <dgm:spPr/>
    </dgm:pt>
    <dgm:pt modelId="{DFD1BCB0-B25C-46E5-BD44-FF6C7809BADD}" type="pres">
      <dgm:prSet presAssocID="{56518CE5-C708-4DD6-BFCC-C90EF7F8EB24}" presName="compNode" presStyleCnt="0"/>
      <dgm:spPr/>
    </dgm:pt>
    <dgm:pt modelId="{D6D284F0-F912-42DA-B66F-06270E93476D}" type="pres">
      <dgm:prSet presAssocID="{56518CE5-C708-4DD6-BFCC-C90EF7F8EB24}" presName="bgRect" presStyleLbl="bgShp" presStyleIdx="0" presStyleCnt="3"/>
      <dgm:spPr/>
    </dgm:pt>
    <dgm:pt modelId="{79B290C3-A40D-4BA9-B13B-45311B49D2E2}" type="pres">
      <dgm:prSet presAssocID="{56518CE5-C708-4DD6-BFCC-C90EF7F8EB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74D609D-5309-4F56-BA1E-0D2BD8262292}" type="pres">
      <dgm:prSet presAssocID="{56518CE5-C708-4DD6-BFCC-C90EF7F8EB24}" presName="spaceRect" presStyleCnt="0"/>
      <dgm:spPr/>
    </dgm:pt>
    <dgm:pt modelId="{40779209-2092-4F08-A0C6-CEE5D5A9DC23}" type="pres">
      <dgm:prSet presAssocID="{56518CE5-C708-4DD6-BFCC-C90EF7F8EB24}" presName="parTx" presStyleLbl="revTx" presStyleIdx="0" presStyleCnt="3">
        <dgm:presLayoutVars>
          <dgm:chMax val="0"/>
          <dgm:chPref val="0"/>
        </dgm:presLayoutVars>
      </dgm:prSet>
      <dgm:spPr/>
    </dgm:pt>
    <dgm:pt modelId="{92211ADC-5FFE-4788-B5DA-DB376E18A7D4}" type="pres">
      <dgm:prSet presAssocID="{C2324C72-D7E1-4204-83E7-B8C4D77437D1}" presName="sibTrans" presStyleCnt="0"/>
      <dgm:spPr/>
    </dgm:pt>
    <dgm:pt modelId="{A5C5E39F-A73A-4473-AB31-7547ACFCDB4E}" type="pres">
      <dgm:prSet presAssocID="{F8FCDE92-2AA3-4F36-9709-EAE6CA342D32}" presName="compNode" presStyleCnt="0"/>
      <dgm:spPr/>
    </dgm:pt>
    <dgm:pt modelId="{B6554AA3-F3FA-4D74-9541-E768378ECEAD}" type="pres">
      <dgm:prSet presAssocID="{F8FCDE92-2AA3-4F36-9709-EAE6CA342D32}" presName="bgRect" presStyleLbl="bgShp" presStyleIdx="1" presStyleCnt="3"/>
      <dgm:spPr/>
    </dgm:pt>
    <dgm:pt modelId="{BF60EB9E-C3B0-4AB9-8888-3B95A5D0FD2D}" type="pres">
      <dgm:prSet presAssocID="{F8FCDE92-2AA3-4F36-9709-EAE6CA342D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AB1F76-9B37-4EB0-92F1-E590C170B797}" type="pres">
      <dgm:prSet presAssocID="{F8FCDE92-2AA3-4F36-9709-EAE6CA342D32}" presName="spaceRect" presStyleCnt="0"/>
      <dgm:spPr/>
    </dgm:pt>
    <dgm:pt modelId="{F5553E36-8BA6-4FC3-9272-6D507825D1B6}" type="pres">
      <dgm:prSet presAssocID="{F8FCDE92-2AA3-4F36-9709-EAE6CA342D32}" presName="parTx" presStyleLbl="revTx" presStyleIdx="1" presStyleCnt="3">
        <dgm:presLayoutVars>
          <dgm:chMax val="0"/>
          <dgm:chPref val="0"/>
        </dgm:presLayoutVars>
      </dgm:prSet>
      <dgm:spPr/>
    </dgm:pt>
    <dgm:pt modelId="{2CC53427-AE57-407D-8EF7-9E300D5A0BB5}" type="pres">
      <dgm:prSet presAssocID="{848065BA-6BD6-4FF3-A9D7-F07721C65A69}" presName="sibTrans" presStyleCnt="0"/>
      <dgm:spPr/>
    </dgm:pt>
    <dgm:pt modelId="{4DDF8099-DB6D-4099-AD53-B571A45877CA}" type="pres">
      <dgm:prSet presAssocID="{A19E9248-3D16-42B7-AC25-6124AAD237FB}" presName="compNode" presStyleCnt="0"/>
      <dgm:spPr/>
    </dgm:pt>
    <dgm:pt modelId="{490FFB48-1307-42B8-A24A-25AF95B60531}" type="pres">
      <dgm:prSet presAssocID="{A19E9248-3D16-42B7-AC25-6124AAD237FB}" presName="bgRect" presStyleLbl="bgShp" presStyleIdx="2" presStyleCnt="3"/>
      <dgm:spPr/>
    </dgm:pt>
    <dgm:pt modelId="{ED7EA31A-3442-4FFC-B16E-B457AAEECB0C}" type="pres">
      <dgm:prSet presAssocID="{A19E9248-3D16-42B7-AC25-6124AAD237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8074EBD-6E13-4293-B08F-EA3FEFC92890}" type="pres">
      <dgm:prSet presAssocID="{A19E9248-3D16-42B7-AC25-6124AAD237FB}" presName="spaceRect" presStyleCnt="0"/>
      <dgm:spPr/>
    </dgm:pt>
    <dgm:pt modelId="{8676F1B9-EFBE-4C53-81CF-E4B324A02D8F}" type="pres">
      <dgm:prSet presAssocID="{A19E9248-3D16-42B7-AC25-6124AAD237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821D12-BA3D-4B32-BCE1-4D3C2F007875}" srcId="{F1C9B47E-340F-46A4-B38B-44905099B0B0}" destId="{F8FCDE92-2AA3-4F36-9709-EAE6CA342D32}" srcOrd="1" destOrd="0" parTransId="{7CFF5116-469F-42B3-A2E5-EF4B29759474}" sibTransId="{848065BA-6BD6-4FF3-A9D7-F07721C65A69}"/>
    <dgm:cxn modelId="{E69B1E36-8362-4125-B08D-82D8E9E854E7}" type="presOf" srcId="{56518CE5-C708-4DD6-BFCC-C90EF7F8EB24}" destId="{40779209-2092-4F08-A0C6-CEE5D5A9DC23}" srcOrd="0" destOrd="0" presId="urn:microsoft.com/office/officeart/2018/2/layout/IconVerticalSolidList"/>
    <dgm:cxn modelId="{D79AA965-5957-40A0-97D3-D5043B4F9851}" type="presOf" srcId="{F1C9B47E-340F-46A4-B38B-44905099B0B0}" destId="{36FFB0B8-913F-40C2-8DEE-53141293C54C}" srcOrd="0" destOrd="0" presId="urn:microsoft.com/office/officeart/2018/2/layout/IconVerticalSolidList"/>
    <dgm:cxn modelId="{CAE6DE73-C8E4-471F-9B7E-0B48DE579A28}" srcId="{F1C9B47E-340F-46A4-B38B-44905099B0B0}" destId="{A19E9248-3D16-42B7-AC25-6124AAD237FB}" srcOrd="2" destOrd="0" parTransId="{9C210BD8-37E3-413F-B685-09D826DA9264}" sibTransId="{9DC7E76E-E0A9-4801-AD5C-4C013EBBC86C}"/>
    <dgm:cxn modelId="{F417887D-2733-4042-AD59-37F969C50DD0}" type="presOf" srcId="{F8FCDE92-2AA3-4F36-9709-EAE6CA342D32}" destId="{F5553E36-8BA6-4FC3-9272-6D507825D1B6}" srcOrd="0" destOrd="0" presId="urn:microsoft.com/office/officeart/2018/2/layout/IconVerticalSolidList"/>
    <dgm:cxn modelId="{B526F4BB-B61E-4294-9DC9-EAC21880748E}" srcId="{F1C9B47E-340F-46A4-B38B-44905099B0B0}" destId="{56518CE5-C708-4DD6-BFCC-C90EF7F8EB24}" srcOrd="0" destOrd="0" parTransId="{0797CD04-91B4-474A-843F-EC0BBC6AD043}" sibTransId="{C2324C72-D7E1-4204-83E7-B8C4D77437D1}"/>
    <dgm:cxn modelId="{E943DAE5-79E8-4116-B566-ABA555B6F7E6}" type="presOf" srcId="{A19E9248-3D16-42B7-AC25-6124AAD237FB}" destId="{8676F1B9-EFBE-4C53-81CF-E4B324A02D8F}" srcOrd="0" destOrd="0" presId="urn:microsoft.com/office/officeart/2018/2/layout/IconVerticalSolidList"/>
    <dgm:cxn modelId="{C54EA795-46DA-49E0-A4FA-D343CE8175A7}" type="presParOf" srcId="{36FFB0B8-913F-40C2-8DEE-53141293C54C}" destId="{DFD1BCB0-B25C-46E5-BD44-FF6C7809BADD}" srcOrd="0" destOrd="0" presId="urn:microsoft.com/office/officeart/2018/2/layout/IconVerticalSolidList"/>
    <dgm:cxn modelId="{BBCA0AD7-2CD6-4C75-9057-1BA8CB2E4901}" type="presParOf" srcId="{DFD1BCB0-B25C-46E5-BD44-FF6C7809BADD}" destId="{D6D284F0-F912-42DA-B66F-06270E93476D}" srcOrd="0" destOrd="0" presId="urn:microsoft.com/office/officeart/2018/2/layout/IconVerticalSolidList"/>
    <dgm:cxn modelId="{0663EA51-404B-48E5-A3AC-DD489B4772DB}" type="presParOf" srcId="{DFD1BCB0-B25C-46E5-BD44-FF6C7809BADD}" destId="{79B290C3-A40D-4BA9-B13B-45311B49D2E2}" srcOrd="1" destOrd="0" presId="urn:microsoft.com/office/officeart/2018/2/layout/IconVerticalSolidList"/>
    <dgm:cxn modelId="{C42EB37C-9463-45EF-99B8-9394C70E6E3D}" type="presParOf" srcId="{DFD1BCB0-B25C-46E5-BD44-FF6C7809BADD}" destId="{674D609D-5309-4F56-BA1E-0D2BD8262292}" srcOrd="2" destOrd="0" presId="urn:microsoft.com/office/officeart/2018/2/layout/IconVerticalSolidList"/>
    <dgm:cxn modelId="{0C8711C5-66D0-46BF-8910-DB2FCD0E359F}" type="presParOf" srcId="{DFD1BCB0-B25C-46E5-BD44-FF6C7809BADD}" destId="{40779209-2092-4F08-A0C6-CEE5D5A9DC23}" srcOrd="3" destOrd="0" presId="urn:microsoft.com/office/officeart/2018/2/layout/IconVerticalSolidList"/>
    <dgm:cxn modelId="{31596F12-F8B6-44B5-9533-6E46A63B25BB}" type="presParOf" srcId="{36FFB0B8-913F-40C2-8DEE-53141293C54C}" destId="{92211ADC-5FFE-4788-B5DA-DB376E18A7D4}" srcOrd="1" destOrd="0" presId="urn:microsoft.com/office/officeart/2018/2/layout/IconVerticalSolidList"/>
    <dgm:cxn modelId="{6B744DAE-2FFA-4FB7-A438-47CEC95DE417}" type="presParOf" srcId="{36FFB0B8-913F-40C2-8DEE-53141293C54C}" destId="{A5C5E39F-A73A-4473-AB31-7547ACFCDB4E}" srcOrd="2" destOrd="0" presId="urn:microsoft.com/office/officeart/2018/2/layout/IconVerticalSolidList"/>
    <dgm:cxn modelId="{FBCD85C2-6913-4A46-8A1E-1C42BAD80CA1}" type="presParOf" srcId="{A5C5E39F-A73A-4473-AB31-7547ACFCDB4E}" destId="{B6554AA3-F3FA-4D74-9541-E768378ECEAD}" srcOrd="0" destOrd="0" presId="urn:microsoft.com/office/officeart/2018/2/layout/IconVerticalSolidList"/>
    <dgm:cxn modelId="{3A744DF6-BB82-4AE3-828C-0BDA1991AE6E}" type="presParOf" srcId="{A5C5E39F-A73A-4473-AB31-7547ACFCDB4E}" destId="{BF60EB9E-C3B0-4AB9-8888-3B95A5D0FD2D}" srcOrd="1" destOrd="0" presId="urn:microsoft.com/office/officeart/2018/2/layout/IconVerticalSolidList"/>
    <dgm:cxn modelId="{63BD8011-19F3-41E0-91D7-184FB5A8B807}" type="presParOf" srcId="{A5C5E39F-A73A-4473-AB31-7547ACFCDB4E}" destId="{29AB1F76-9B37-4EB0-92F1-E590C170B797}" srcOrd="2" destOrd="0" presId="urn:microsoft.com/office/officeart/2018/2/layout/IconVerticalSolidList"/>
    <dgm:cxn modelId="{BE52A76F-355F-4F85-BBD4-45201989CC4B}" type="presParOf" srcId="{A5C5E39F-A73A-4473-AB31-7547ACFCDB4E}" destId="{F5553E36-8BA6-4FC3-9272-6D507825D1B6}" srcOrd="3" destOrd="0" presId="urn:microsoft.com/office/officeart/2018/2/layout/IconVerticalSolidList"/>
    <dgm:cxn modelId="{B98E3E02-3631-4402-A744-7CC1AAA5FB25}" type="presParOf" srcId="{36FFB0B8-913F-40C2-8DEE-53141293C54C}" destId="{2CC53427-AE57-407D-8EF7-9E300D5A0BB5}" srcOrd="3" destOrd="0" presId="urn:microsoft.com/office/officeart/2018/2/layout/IconVerticalSolidList"/>
    <dgm:cxn modelId="{8FF810F2-9D19-4045-968C-A63E689F8A91}" type="presParOf" srcId="{36FFB0B8-913F-40C2-8DEE-53141293C54C}" destId="{4DDF8099-DB6D-4099-AD53-B571A45877CA}" srcOrd="4" destOrd="0" presId="urn:microsoft.com/office/officeart/2018/2/layout/IconVerticalSolidList"/>
    <dgm:cxn modelId="{B8374879-A54E-45BB-80FF-58943C472B9D}" type="presParOf" srcId="{4DDF8099-DB6D-4099-AD53-B571A45877CA}" destId="{490FFB48-1307-42B8-A24A-25AF95B60531}" srcOrd="0" destOrd="0" presId="urn:microsoft.com/office/officeart/2018/2/layout/IconVerticalSolidList"/>
    <dgm:cxn modelId="{BC93A4E1-657A-4E19-A98C-062F3F608C30}" type="presParOf" srcId="{4DDF8099-DB6D-4099-AD53-B571A45877CA}" destId="{ED7EA31A-3442-4FFC-B16E-B457AAEECB0C}" srcOrd="1" destOrd="0" presId="urn:microsoft.com/office/officeart/2018/2/layout/IconVerticalSolidList"/>
    <dgm:cxn modelId="{6E9DDC9B-9884-42D5-BDC6-1A1B24830C30}" type="presParOf" srcId="{4DDF8099-DB6D-4099-AD53-B571A45877CA}" destId="{38074EBD-6E13-4293-B08F-EA3FEFC92890}" srcOrd="2" destOrd="0" presId="urn:microsoft.com/office/officeart/2018/2/layout/IconVerticalSolidList"/>
    <dgm:cxn modelId="{CB81B241-371E-452C-8643-C1738E536A27}" type="presParOf" srcId="{4DDF8099-DB6D-4099-AD53-B571A45877CA}" destId="{8676F1B9-EFBE-4C53-81CF-E4B324A02D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E4C720-74BB-48E0-9CBE-99A595E936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9BB7CE-BDA6-4C8D-A4BE-62D8D4F890E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Method Used: Pivot [Row – Payment, Filter – warranty labour and Values – WO(Count)]</a:t>
          </a:r>
          <a:endParaRPr lang="en-US"/>
        </a:p>
      </dgm:t>
    </dgm:pt>
    <dgm:pt modelId="{114FF56F-7614-4031-BE5E-15B9CF6791A9}" type="parTrans" cxnId="{489AEE26-B6FB-45B3-9FD0-07AA343645CB}">
      <dgm:prSet/>
      <dgm:spPr/>
      <dgm:t>
        <a:bodyPr/>
        <a:lstStyle/>
        <a:p>
          <a:endParaRPr lang="en-US"/>
        </a:p>
      </dgm:t>
    </dgm:pt>
    <dgm:pt modelId="{67AAB90E-54B2-48EE-A63B-0F442915736E}" type="sibTrans" cxnId="{489AEE26-B6FB-45B3-9FD0-07AA343645CB}">
      <dgm:prSet/>
      <dgm:spPr/>
      <dgm:t>
        <a:bodyPr/>
        <a:lstStyle/>
        <a:p>
          <a:endParaRPr lang="en-US"/>
        </a:p>
      </dgm:t>
    </dgm:pt>
    <dgm:pt modelId="{9BC7C83A-BD08-4332-9BA7-C5961640A92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INFERENCE: Significant difference is noted</a:t>
          </a:r>
          <a:endParaRPr lang="en-US"/>
        </a:p>
      </dgm:t>
    </dgm:pt>
    <dgm:pt modelId="{1A9705C9-5744-4E16-8A02-5915D988B129}" type="parTrans" cxnId="{7140E3B5-2153-4A65-83E4-DEE79F65B39F}">
      <dgm:prSet/>
      <dgm:spPr/>
      <dgm:t>
        <a:bodyPr/>
        <a:lstStyle/>
        <a:p>
          <a:endParaRPr lang="en-US"/>
        </a:p>
      </dgm:t>
    </dgm:pt>
    <dgm:pt modelId="{D786D973-ABC5-408C-A61A-F04869C5DAC7}" type="sibTrans" cxnId="{7140E3B5-2153-4A65-83E4-DEE79F65B39F}">
      <dgm:prSet/>
      <dgm:spPr/>
      <dgm:t>
        <a:bodyPr/>
        <a:lstStyle/>
        <a:p>
          <a:endParaRPr lang="en-US"/>
        </a:p>
      </dgm:t>
    </dgm:pt>
    <dgm:pt modelId="{E87C4D3E-0593-4986-BA82-66D9688CC53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Account takes the top spot for ones without warranty labour while warranty is covered with warranty labour</a:t>
          </a:r>
          <a:endParaRPr lang="en-US"/>
        </a:p>
      </dgm:t>
    </dgm:pt>
    <dgm:pt modelId="{53431585-5E29-4C0E-BB10-BF12237CBE03}" type="parTrans" cxnId="{49BCE997-73B3-4553-9CCF-043C391F15B6}">
      <dgm:prSet/>
      <dgm:spPr/>
      <dgm:t>
        <a:bodyPr/>
        <a:lstStyle/>
        <a:p>
          <a:endParaRPr lang="en-US"/>
        </a:p>
      </dgm:t>
    </dgm:pt>
    <dgm:pt modelId="{0F70C798-AF44-4A3D-B5FE-A013FA416AC0}" type="sibTrans" cxnId="{49BCE997-73B3-4553-9CCF-043C391F15B6}">
      <dgm:prSet/>
      <dgm:spPr/>
      <dgm:t>
        <a:bodyPr/>
        <a:lstStyle/>
        <a:p>
          <a:endParaRPr lang="en-US"/>
        </a:p>
      </dgm:t>
    </dgm:pt>
    <dgm:pt modelId="{47F4A075-507F-4204-AD20-53778530B7E4}" type="pres">
      <dgm:prSet presAssocID="{C3E4C720-74BB-48E0-9CBE-99A595E936BB}" presName="root" presStyleCnt="0">
        <dgm:presLayoutVars>
          <dgm:dir/>
          <dgm:resizeHandles val="exact"/>
        </dgm:presLayoutVars>
      </dgm:prSet>
      <dgm:spPr/>
    </dgm:pt>
    <dgm:pt modelId="{FD42DA5C-B3EB-46A2-8B47-21CA9C1A12A3}" type="pres">
      <dgm:prSet presAssocID="{E99BB7CE-BDA6-4C8D-A4BE-62D8D4F890E3}" presName="compNode" presStyleCnt="0"/>
      <dgm:spPr/>
    </dgm:pt>
    <dgm:pt modelId="{D0A1C364-09B3-40DC-9A4A-32E65D61BBF7}" type="pres">
      <dgm:prSet presAssocID="{E99BB7CE-BDA6-4C8D-A4BE-62D8D4F890E3}" presName="bgRect" presStyleLbl="bgShp" presStyleIdx="0" presStyleCnt="3"/>
      <dgm:spPr/>
    </dgm:pt>
    <dgm:pt modelId="{CCBA6BCB-782C-4735-90CF-9AB26F63CF62}" type="pres">
      <dgm:prSet presAssocID="{E99BB7CE-BDA6-4C8D-A4BE-62D8D4F890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0286970-6E9F-4D42-93B6-3E96B5370168}" type="pres">
      <dgm:prSet presAssocID="{E99BB7CE-BDA6-4C8D-A4BE-62D8D4F890E3}" presName="spaceRect" presStyleCnt="0"/>
      <dgm:spPr/>
    </dgm:pt>
    <dgm:pt modelId="{769A7F0E-7513-4753-9B10-4A1E46049C3C}" type="pres">
      <dgm:prSet presAssocID="{E99BB7CE-BDA6-4C8D-A4BE-62D8D4F890E3}" presName="parTx" presStyleLbl="revTx" presStyleIdx="0" presStyleCnt="3">
        <dgm:presLayoutVars>
          <dgm:chMax val="0"/>
          <dgm:chPref val="0"/>
        </dgm:presLayoutVars>
      </dgm:prSet>
      <dgm:spPr/>
    </dgm:pt>
    <dgm:pt modelId="{283F7E71-ABC2-43F6-B520-7C2E1A094150}" type="pres">
      <dgm:prSet presAssocID="{67AAB90E-54B2-48EE-A63B-0F442915736E}" presName="sibTrans" presStyleCnt="0"/>
      <dgm:spPr/>
    </dgm:pt>
    <dgm:pt modelId="{58C3F2E8-F8B7-4DD4-B50F-07533C607F53}" type="pres">
      <dgm:prSet presAssocID="{9BC7C83A-BD08-4332-9BA7-C5961640A926}" presName="compNode" presStyleCnt="0"/>
      <dgm:spPr/>
    </dgm:pt>
    <dgm:pt modelId="{DB5C6669-4215-4B49-B928-74B165E5166C}" type="pres">
      <dgm:prSet presAssocID="{9BC7C83A-BD08-4332-9BA7-C5961640A926}" presName="bgRect" presStyleLbl="bgShp" presStyleIdx="1" presStyleCnt="3"/>
      <dgm:spPr/>
    </dgm:pt>
    <dgm:pt modelId="{D905B2AC-86DC-4CE6-90ED-2C0094C16AAC}" type="pres">
      <dgm:prSet presAssocID="{9BC7C83A-BD08-4332-9BA7-C5961640A9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05E1AC-4DE1-49B3-B4C4-C899C836E554}" type="pres">
      <dgm:prSet presAssocID="{9BC7C83A-BD08-4332-9BA7-C5961640A926}" presName="spaceRect" presStyleCnt="0"/>
      <dgm:spPr/>
    </dgm:pt>
    <dgm:pt modelId="{420C4C2E-C1C9-453D-B55F-04DC7F64185C}" type="pres">
      <dgm:prSet presAssocID="{9BC7C83A-BD08-4332-9BA7-C5961640A926}" presName="parTx" presStyleLbl="revTx" presStyleIdx="1" presStyleCnt="3">
        <dgm:presLayoutVars>
          <dgm:chMax val="0"/>
          <dgm:chPref val="0"/>
        </dgm:presLayoutVars>
      </dgm:prSet>
      <dgm:spPr/>
    </dgm:pt>
    <dgm:pt modelId="{52600619-3EDE-4202-99EA-79680CBB242D}" type="pres">
      <dgm:prSet presAssocID="{D786D973-ABC5-408C-A61A-F04869C5DAC7}" presName="sibTrans" presStyleCnt="0"/>
      <dgm:spPr/>
    </dgm:pt>
    <dgm:pt modelId="{222CC547-0A12-42E4-A2E9-F6F944EDB78F}" type="pres">
      <dgm:prSet presAssocID="{E87C4D3E-0593-4986-BA82-66D9688CC539}" presName="compNode" presStyleCnt="0"/>
      <dgm:spPr/>
    </dgm:pt>
    <dgm:pt modelId="{3F10083C-5453-4215-BB89-2CE8E3862E85}" type="pres">
      <dgm:prSet presAssocID="{E87C4D3E-0593-4986-BA82-66D9688CC539}" presName="bgRect" presStyleLbl="bgShp" presStyleIdx="2" presStyleCnt="3"/>
      <dgm:spPr/>
    </dgm:pt>
    <dgm:pt modelId="{52F8A48E-80D3-4472-8425-085B32B1D357}" type="pres">
      <dgm:prSet presAssocID="{E87C4D3E-0593-4986-BA82-66D9688CC5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192A3E5-AD2E-444D-8C5B-402715BB0DF8}" type="pres">
      <dgm:prSet presAssocID="{E87C4D3E-0593-4986-BA82-66D9688CC539}" presName="spaceRect" presStyleCnt="0"/>
      <dgm:spPr/>
    </dgm:pt>
    <dgm:pt modelId="{64ED5740-E40E-4600-BB5A-AAEB3B144535}" type="pres">
      <dgm:prSet presAssocID="{E87C4D3E-0593-4986-BA82-66D9688CC5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627318-5433-4BF4-BD7F-DC2F2ADBA5CD}" type="presOf" srcId="{E87C4D3E-0593-4986-BA82-66D9688CC539}" destId="{64ED5740-E40E-4600-BB5A-AAEB3B144535}" srcOrd="0" destOrd="0" presId="urn:microsoft.com/office/officeart/2018/2/layout/IconVerticalSolidList"/>
    <dgm:cxn modelId="{489AEE26-B6FB-45B3-9FD0-07AA343645CB}" srcId="{C3E4C720-74BB-48E0-9CBE-99A595E936BB}" destId="{E99BB7CE-BDA6-4C8D-A4BE-62D8D4F890E3}" srcOrd="0" destOrd="0" parTransId="{114FF56F-7614-4031-BE5E-15B9CF6791A9}" sibTransId="{67AAB90E-54B2-48EE-A63B-0F442915736E}"/>
    <dgm:cxn modelId="{CB440B79-BDB5-4062-B72B-85CF676C109A}" type="presOf" srcId="{E99BB7CE-BDA6-4C8D-A4BE-62D8D4F890E3}" destId="{769A7F0E-7513-4753-9B10-4A1E46049C3C}" srcOrd="0" destOrd="0" presId="urn:microsoft.com/office/officeart/2018/2/layout/IconVerticalSolidList"/>
    <dgm:cxn modelId="{49BCE997-73B3-4553-9CCF-043C391F15B6}" srcId="{C3E4C720-74BB-48E0-9CBE-99A595E936BB}" destId="{E87C4D3E-0593-4986-BA82-66D9688CC539}" srcOrd="2" destOrd="0" parTransId="{53431585-5E29-4C0E-BB10-BF12237CBE03}" sibTransId="{0F70C798-AF44-4A3D-B5FE-A013FA416AC0}"/>
    <dgm:cxn modelId="{7140E3B5-2153-4A65-83E4-DEE79F65B39F}" srcId="{C3E4C720-74BB-48E0-9CBE-99A595E936BB}" destId="{9BC7C83A-BD08-4332-9BA7-C5961640A926}" srcOrd="1" destOrd="0" parTransId="{1A9705C9-5744-4E16-8A02-5915D988B129}" sibTransId="{D786D973-ABC5-408C-A61A-F04869C5DAC7}"/>
    <dgm:cxn modelId="{4CB1D1D6-6A27-4237-BB2A-CA58F7EC05A9}" type="presOf" srcId="{9BC7C83A-BD08-4332-9BA7-C5961640A926}" destId="{420C4C2E-C1C9-453D-B55F-04DC7F64185C}" srcOrd="0" destOrd="0" presId="urn:microsoft.com/office/officeart/2018/2/layout/IconVerticalSolidList"/>
    <dgm:cxn modelId="{0655EBDE-F96F-45A7-AF2E-15D7D4EB41B4}" type="presOf" srcId="{C3E4C720-74BB-48E0-9CBE-99A595E936BB}" destId="{47F4A075-507F-4204-AD20-53778530B7E4}" srcOrd="0" destOrd="0" presId="urn:microsoft.com/office/officeart/2018/2/layout/IconVerticalSolidList"/>
    <dgm:cxn modelId="{098C5364-7C21-47FB-843B-93B7A6A4AE1F}" type="presParOf" srcId="{47F4A075-507F-4204-AD20-53778530B7E4}" destId="{FD42DA5C-B3EB-46A2-8B47-21CA9C1A12A3}" srcOrd="0" destOrd="0" presId="urn:microsoft.com/office/officeart/2018/2/layout/IconVerticalSolidList"/>
    <dgm:cxn modelId="{1597EC93-2B5B-44C4-9479-26C1AD2314DC}" type="presParOf" srcId="{FD42DA5C-B3EB-46A2-8B47-21CA9C1A12A3}" destId="{D0A1C364-09B3-40DC-9A4A-32E65D61BBF7}" srcOrd="0" destOrd="0" presId="urn:microsoft.com/office/officeart/2018/2/layout/IconVerticalSolidList"/>
    <dgm:cxn modelId="{F8415944-8DF3-472E-844C-2F4C9402149E}" type="presParOf" srcId="{FD42DA5C-B3EB-46A2-8B47-21CA9C1A12A3}" destId="{CCBA6BCB-782C-4735-90CF-9AB26F63CF62}" srcOrd="1" destOrd="0" presId="urn:microsoft.com/office/officeart/2018/2/layout/IconVerticalSolidList"/>
    <dgm:cxn modelId="{9165CBDC-F5A5-4DD5-B82F-9FF0DA4B0E9B}" type="presParOf" srcId="{FD42DA5C-B3EB-46A2-8B47-21CA9C1A12A3}" destId="{A0286970-6E9F-4D42-93B6-3E96B5370168}" srcOrd="2" destOrd="0" presId="urn:microsoft.com/office/officeart/2018/2/layout/IconVerticalSolidList"/>
    <dgm:cxn modelId="{2004E390-3A29-4F1B-8EBD-B1020172EED9}" type="presParOf" srcId="{FD42DA5C-B3EB-46A2-8B47-21CA9C1A12A3}" destId="{769A7F0E-7513-4753-9B10-4A1E46049C3C}" srcOrd="3" destOrd="0" presId="urn:microsoft.com/office/officeart/2018/2/layout/IconVerticalSolidList"/>
    <dgm:cxn modelId="{13CF0F05-79B2-4B68-9F5E-FC6BEA42B880}" type="presParOf" srcId="{47F4A075-507F-4204-AD20-53778530B7E4}" destId="{283F7E71-ABC2-43F6-B520-7C2E1A094150}" srcOrd="1" destOrd="0" presId="urn:microsoft.com/office/officeart/2018/2/layout/IconVerticalSolidList"/>
    <dgm:cxn modelId="{225F3179-F684-4D19-8EDB-353B9CFBCFA9}" type="presParOf" srcId="{47F4A075-507F-4204-AD20-53778530B7E4}" destId="{58C3F2E8-F8B7-4DD4-B50F-07533C607F53}" srcOrd="2" destOrd="0" presId="urn:microsoft.com/office/officeart/2018/2/layout/IconVerticalSolidList"/>
    <dgm:cxn modelId="{8C5B30DE-BD9E-4E10-AF45-C03502221B21}" type="presParOf" srcId="{58C3F2E8-F8B7-4DD4-B50F-07533C607F53}" destId="{DB5C6669-4215-4B49-B928-74B165E5166C}" srcOrd="0" destOrd="0" presId="urn:microsoft.com/office/officeart/2018/2/layout/IconVerticalSolidList"/>
    <dgm:cxn modelId="{96CE51FB-5CA9-42CB-8377-811B1265A0A1}" type="presParOf" srcId="{58C3F2E8-F8B7-4DD4-B50F-07533C607F53}" destId="{D905B2AC-86DC-4CE6-90ED-2C0094C16AAC}" srcOrd="1" destOrd="0" presId="urn:microsoft.com/office/officeart/2018/2/layout/IconVerticalSolidList"/>
    <dgm:cxn modelId="{048AD779-1F93-465B-9137-FF283676CB63}" type="presParOf" srcId="{58C3F2E8-F8B7-4DD4-B50F-07533C607F53}" destId="{CF05E1AC-4DE1-49B3-B4C4-C899C836E554}" srcOrd="2" destOrd="0" presId="urn:microsoft.com/office/officeart/2018/2/layout/IconVerticalSolidList"/>
    <dgm:cxn modelId="{533A797B-84EB-4023-B03A-5D91A1AFB384}" type="presParOf" srcId="{58C3F2E8-F8B7-4DD4-B50F-07533C607F53}" destId="{420C4C2E-C1C9-453D-B55F-04DC7F64185C}" srcOrd="3" destOrd="0" presId="urn:microsoft.com/office/officeart/2018/2/layout/IconVerticalSolidList"/>
    <dgm:cxn modelId="{0EA35185-15BF-4B09-A012-4E671B77C95D}" type="presParOf" srcId="{47F4A075-507F-4204-AD20-53778530B7E4}" destId="{52600619-3EDE-4202-99EA-79680CBB242D}" srcOrd="3" destOrd="0" presId="urn:microsoft.com/office/officeart/2018/2/layout/IconVerticalSolidList"/>
    <dgm:cxn modelId="{0DC6B255-DD6E-45B8-8797-9507A4F468FC}" type="presParOf" srcId="{47F4A075-507F-4204-AD20-53778530B7E4}" destId="{222CC547-0A12-42E4-A2E9-F6F944EDB78F}" srcOrd="4" destOrd="0" presId="urn:microsoft.com/office/officeart/2018/2/layout/IconVerticalSolidList"/>
    <dgm:cxn modelId="{9762B9F0-721F-418C-9AE7-F2D08A1D2650}" type="presParOf" srcId="{222CC547-0A12-42E4-A2E9-F6F944EDB78F}" destId="{3F10083C-5453-4215-BB89-2CE8E3862E85}" srcOrd="0" destOrd="0" presId="urn:microsoft.com/office/officeart/2018/2/layout/IconVerticalSolidList"/>
    <dgm:cxn modelId="{9C8399B9-3ACD-4AF6-84FA-99E1600472CD}" type="presParOf" srcId="{222CC547-0A12-42E4-A2E9-F6F944EDB78F}" destId="{52F8A48E-80D3-4472-8425-085B32B1D357}" srcOrd="1" destOrd="0" presId="urn:microsoft.com/office/officeart/2018/2/layout/IconVerticalSolidList"/>
    <dgm:cxn modelId="{B0555206-6BC7-45BD-B13C-A12593A9A219}" type="presParOf" srcId="{222CC547-0A12-42E4-A2E9-F6F944EDB78F}" destId="{9192A3E5-AD2E-444D-8C5B-402715BB0DF8}" srcOrd="2" destOrd="0" presId="urn:microsoft.com/office/officeart/2018/2/layout/IconVerticalSolidList"/>
    <dgm:cxn modelId="{FA2AEAD0-DE4E-4DA2-8F91-32D97B5EA324}" type="presParOf" srcId="{222CC547-0A12-42E4-A2E9-F6F944EDB78F}" destId="{64ED5740-E40E-4600-BB5A-AAEB3B144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0B59C9-7D68-4900-ADC9-25308266C7F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AF6C99-827B-44FF-BD13-3ABE593C2CB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Method used: Pivot</a:t>
          </a:r>
          <a:endParaRPr lang="en-US"/>
        </a:p>
      </dgm:t>
    </dgm:pt>
    <dgm:pt modelId="{B80DE9CE-66B9-4045-A5C2-34B9DC49ACEE}" type="parTrans" cxnId="{CC3DFDCF-1021-4F1E-8C85-D33FDD84000D}">
      <dgm:prSet/>
      <dgm:spPr/>
      <dgm:t>
        <a:bodyPr/>
        <a:lstStyle/>
        <a:p>
          <a:endParaRPr lang="en-US"/>
        </a:p>
      </dgm:t>
    </dgm:pt>
    <dgm:pt modelId="{96F31C9C-B177-47AF-9665-5180AD624694}" type="sibTrans" cxnId="{CC3DFDCF-1021-4F1E-8C85-D33FDD84000D}">
      <dgm:prSet/>
      <dgm:spPr/>
      <dgm:t>
        <a:bodyPr/>
        <a:lstStyle/>
        <a:p>
          <a:endParaRPr lang="en-US"/>
        </a:p>
      </dgm:t>
    </dgm:pt>
    <dgm:pt modelId="{F7D41766-46D6-445F-AF19-A02CC959E4F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Lead time found from workday- request day</a:t>
          </a:r>
          <a:endParaRPr lang="en-US"/>
        </a:p>
      </dgm:t>
    </dgm:pt>
    <dgm:pt modelId="{3CC6A997-52FF-422A-B2B9-3D61EF53C02B}" type="parTrans" cxnId="{C36A4821-7EEB-43DF-96D1-34896B2636D6}">
      <dgm:prSet/>
      <dgm:spPr/>
      <dgm:t>
        <a:bodyPr/>
        <a:lstStyle/>
        <a:p>
          <a:endParaRPr lang="en-US"/>
        </a:p>
      </dgm:t>
    </dgm:pt>
    <dgm:pt modelId="{75D205EB-D5F5-4D82-AA3C-2F5F177B20E4}" type="sibTrans" cxnId="{C36A4821-7EEB-43DF-96D1-34896B2636D6}">
      <dgm:prSet/>
      <dgm:spPr/>
      <dgm:t>
        <a:bodyPr/>
        <a:lstStyle/>
        <a:p>
          <a:endParaRPr lang="en-US"/>
        </a:p>
      </dgm:t>
    </dgm:pt>
    <dgm:pt modelId="{B4A135FC-C0EB-48AB-A5D5-F4CA774CC0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Pivot [Lead time in values (AVERAGE) and WO in filter</a:t>
          </a:r>
          <a:endParaRPr lang="en-US"/>
        </a:p>
      </dgm:t>
    </dgm:pt>
    <dgm:pt modelId="{97D326FB-5680-4D47-83BE-39F69752D415}" type="parTrans" cxnId="{7C6C518C-6B7E-4A90-9626-16E55F8BD978}">
      <dgm:prSet/>
      <dgm:spPr/>
      <dgm:t>
        <a:bodyPr/>
        <a:lstStyle/>
        <a:p>
          <a:endParaRPr lang="en-US"/>
        </a:p>
      </dgm:t>
    </dgm:pt>
    <dgm:pt modelId="{E0A0359D-D488-47B7-9839-4DA595CEA69E}" type="sibTrans" cxnId="{7C6C518C-6B7E-4A90-9626-16E55F8BD978}">
      <dgm:prSet/>
      <dgm:spPr/>
      <dgm:t>
        <a:bodyPr/>
        <a:lstStyle/>
        <a:p>
          <a:endParaRPr lang="en-US"/>
        </a:p>
      </dgm:t>
    </dgm:pt>
    <dgm:pt modelId="{FFD331AC-BEFD-4BB0-97CD-AACD56521B7F}" type="pres">
      <dgm:prSet presAssocID="{790B59C9-7D68-4900-ADC9-25308266C7F7}" presName="root" presStyleCnt="0">
        <dgm:presLayoutVars>
          <dgm:dir/>
          <dgm:resizeHandles val="exact"/>
        </dgm:presLayoutVars>
      </dgm:prSet>
      <dgm:spPr/>
    </dgm:pt>
    <dgm:pt modelId="{3F7FAFD1-96C4-4F1D-9F48-01E035C744D8}" type="pres">
      <dgm:prSet presAssocID="{16AF6C99-827B-44FF-BD13-3ABE593C2CB1}" presName="compNode" presStyleCnt="0"/>
      <dgm:spPr/>
    </dgm:pt>
    <dgm:pt modelId="{CB216596-3A7D-4587-97F6-F5553C9BA011}" type="pres">
      <dgm:prSet presAssocID="{16AF6C99-827B-44FF-BD13-3ABE593C2CB1}" presName="bgRect" presStyleLbl="bgShp" presStyleIdx="0" presStyleCnt="3"/>
      <dgm:spPr/>
    </dgm:pt>
    <dgm:pt modelId="{33894B20-7A02-42A0-B914-0C9725DC9551}" type="pres">
      <dgm:prSet presAssocID="{16AF6C99-827B-44FF-BD13-3ABE593C2C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69C2BF9-4B62-4854-86D7-EED586B3FF24}" type="pres">
      <dgm:prSet presAssocID="{16AF6C99-827B-44FF-BD13-3ABE593C2CB1}" presName="spaceRect" presStyleCnt="0"/>
      <dgm:spPr/>
    </dgm:pt>
    <dgm:pt modelId="{394B8C3B-35B6-4635-AB8E-61A19DCF2664}" type="pres">
      <dgm:prSet presAssocID="{16AF6C99-827B-44FF-BD13-3ABE593C2CB1}" presName="parTx" presStyleLbl="revTx" presStyleIdx="0" presStyleCnt="3">
        <dgm:presLayoutVars>
          <dgm:chMax val="0"/>
          <dgm:chPref val="0"/>
        </dgm:presLayoutVars>
      </dgm:prSet>
      <dgm:spPr/>
    </dgm:pt>
    <dgm:pt modelId="{F095B109-BAFC-43E4-81F9-1F048C9AA926}" type="pres">
      <dgm:prSet presAssocID="{96F31C9C-B177-47AF-9665-5180AD624694}" presName="sibTrans" presStyleCnt="0"/>
      <dgm:spPr/>
    </dgm:pt>
    <dgm:pt modelId="{73325864-EA5E-4713-A3AD-889B8EBFB24E}" type="pres">
      <dgm:prSet presAssocID="{F7D41766-46D6-445F-AF19-A02CC959E4FC}" presName="compNode" presStyleCnt="0"/>
      <dgm:spPr/>
    </dgm:pt>
    <dgm:pt modelId="{6175DF48-D710-4A08-93A2-8DE3A796A9E1}" type="pres">
      <dgm:prSet presAssocID="{F7D41766-46D6-445F-AF19-A02CC959E4FC}" presName="bgRect" presStyleLbl="bgShp" presStyleIdx="1" presStyleCnt="3"/>
      <dgm:spPr/>
    </dgm:pt>
    <dgm:pt modelId="{75EA1C92-A0D2-4CB1-85C9-2677ABA233B5}" type="pres">
      <dgm:prSet presAssocID="{F7D41766-46D6-445F-AF19-A02CC959E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BAE72D8-C2C6-47BD-AD21-954E67615E42}" type="pres">
      <dgm:prSet presAssocID="{F7D41766-46D6-445F-AF19-A02CC959E4FC}" presName="spaceRect" presStyleCnt="0"/>
      <dgm:spPr/>
    </dgm:pt>
    <dgm:pt modelId="{516A2B04-37B8-40CD-A4D5-D43311861236}" type="pres">
      <dgm:prSet presAssocID="{F7D41766-46D6-445F-AF19-A02CC959E4FC}" presName="parTx" presStyleLbl="revTx" presStyleIdx="1" presStyleCnt="3">
        <dgm:presLayoutVars>
          <dgm:chMax val="0"/>
          <dgm:chPref val="0"/>
        </dgm:presLayoutVars>
      </dgm:prSet>
      <dgm:spPr/>
    </dgm:pt>
    <dgm:pt modelId="{10CFD12A-8F63-430E-B75B-37B832B6C63A}" type="pres">
      <dgm:prSet presAssocID="{75D205EB-D5F5-4D82-AA3C-2F5F177B20E4}" presName="sibTrans" presStyleCnt="0"/>
      <dgm:spPr/>
    </dgm:pt>
    <dgm:pt modelId="{9FE0B1B9-1679-411C-8BEC-C5E51CA99A5F}" type="pres">
      <dgm:prSet presAssocID="{B4A135FC-C0EB-48AB-A5D5-F4CA774CC081}" presName="compNode" presStyleCnt="0"/>
      <dgm:spPr/>
    </dgm:pt>
    <dgm:pt modelId="{F925AA83-245D-48EB-B767-8E7F383FA287}" type="pres">
      <dgm:prSet presAssocID="{B4A135FC-C0EB-48AB-A5D5-F4CA774CC081}" presName="bgRect" presStyleLbl="bgShp" presStyleIdx="2" presStyleCnt="3"/>
      <dgm:spPr/>
    </dgm:pt>
    <dgm:pt modelId="{0DB6D7BA-4493-406F-A3CF-1118DED28DF9}" type="pres">
      <dgm:prSet presAssocID="{B4A135FC-C0EB-48AB-A5D5-F4CA774CC0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2FD67CF-7B81-4FC1-BCDC-39E56CF6C5A1}" type="pres">
      <dgm:prSet presAssocID="{B4A135FC-C0EB-48AB-A5D5-F4CA774CC081}" presName="spaceRect" presStyleCnt="0"/>
      <dgm:spPr/>
    </dgm:pt>
    <dgm:pt modelId="{BF182428-81F2-46A8-BE17-1807969F330A}" type="pres">
      <dgm:prSet presAssocID="{B4A135FC-C0EB-48AB-A5D5-F4CA774CC0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2EBC15-2E9F-4417-B3A5-77A8C310CAAB}" type="presOf" srcId="{F7D41766-46D6-445F-AF19-A02CC959E4FC}" destId="{516A2B04-37B8-40CD-A4D5-D43311861236}" srcOrd="0" destOrd="0" presId="urn:microsoft.com/office/officeart/2018/2/layout/IconVerticalSolidList"/>
    <dgm:cxn modelId="{0ABA3819-7DFF-422C-8BA8-A9960AFEBB2A}" type="presOf" srcId="{790B59C9-7D68-4900-ADC9-25308266C7F7}" destId="{FFD331AC-BEFD-4BB0-97CD-AACD56521B7F}" srcOrd="0" destOrd="0" presId="urn:microsoft.com/office/officeart/2018/2/layout/IconVerticalSolidList"/>
    <dgm:cxn modelId="{C36A4821-7EEB-43DF-96D1-34896B2636D6}" srcId="{790B59C9-7D68-4900-ADC9-25308266C7F7}" destId="{F7D41766-46D6-445F-AF19-A02CC959E4FC}" srcOrd="1" destOrd="0" parTransId="{3CC6A997-52FF-422A-B2B9-3D61EF53C02B}" sibTransId="{75D205EB-D5F5-4D82-AA3C-2F5F177B20E4}"/>
    <dgm:cxn modelId="{7C6C518C-6B7E-4A90-9626-16E55F8BD978}" srcId="{790B59C9-7D68-4900-ADC9-25308266C7F7}" destId="{B4A135FC-C0EB-48AB-A5D5-F4CA774CC081}" srcOrd="2" destOrd="0" parTransId="{97D326FB-5680-4D47-83BE-39F69752D415}" sibTransId="{E0A0359D-D488-47B7-9839-4DA595CEA69E}"/>
    <dgm:cxn modelId="{9D096DCC-ADE9-4095-A02D-55BAFFCCB4CC}" type="presOf" srcId="{16AF6C99-827B-44FF-BD13-3ABE593C2CB1}" destId="{394B8C3B-35B6-4635-AB8E-61A19DCF2664}" srcOrd="0" destOrd="0" presId="urn:microsoft.com/office/officeart/2018/2/layout/IconVerticalSolidList"/>
    <dgm:cxn modelId="{CC3DFDCF-1021-4F1E-8C85-D33FDD84000D}" srcId="{790B59C9-7D68-4900-ADC9-25308266C7F7}" destId="{16AF6C99-827B-44FF-BD13-3ABE593C2CB1}" srcOrd="0" destOrd="0" parTransId="{B80DE9CE-66B9-4045-A5C2-34B9DC49ACEE}" sibTransId="{96F31C9C-B177-47AF-9665-5180AD624694}"/>
    <dgm:cxn modelId="{837326F2-56B9-4CA0-8AE7-7E21E18FECFB}" type="presOf" srcId="{B4A135FC-C0EB-48AB-A5D5-F4CA774CC081}" destId="{BF182428-81F2-46A8-BE17-1807969F330A}" srcOrd="0" destOrd="0" presId="urn:microsoft.com/office/officeart/2018/2/layout/IconVerticalSolidList"/>
    <dgm:cxn modelId="{6F1BF6DF-95EC-495A-A8C8-64AE21BBC69E}" type="presParOf" srcId="{FFD331AC-BEFD-4BB0-97CD-AACD56521B7F}" destId="{3F7FAFD1-96C4-4F1D-9F48-01E035C744D8}" srcOrd="0" destOrd="0" presId="urn:microsoft.com/office/officeart/2018/2/layout/IconVerticalSolidList"/>
    <dgm:cxn modelId="{64B8EDD9-4449-4B7B-A9C5-86CC168E971D}" type="presParOf" srcId="{3F7FAFD1-96C4-4F1D-9F48-01E035C744D8}" destId="{CB216596-3A7D-4587-97F6-F5553C9BA011}" srcOrd="0" destOrd="0" presId="urn:microsoft.com/office/officeart/2018/2/layout/IconVerticalSolidList"/>
    <dgm:cxn modelId="{0C0169C5-12E6-4A40-8C62-EB93CC5E87A7}" type="presParOf" srcId="{3F7FAFD1-96C4-4F1D-9F48-01E035C744D8}" destId="{33894B20-7A02-42A0-B914-0C9725DC9551}" srcOrd="1" destOrd="0" presId="urn:microsoft.com/office/officeart/2018/2/layout/IconVerticalSolidList"/>
    <dgm:cxn modelId="{670628E0-4C21-470C-8CE6-256AA4908A47}" type="presParOf" srcId="{3F7FAFD1-96C4-4F1D-9F48-01E035C744D8}" destId="{B69C2BF9-4B62-4854-86D7-EED586B3FF24}" srcOrd="2" destOrd="0" presId="urn:microsoft.com/office/officeart/2018/2/layout/IconVerticalSolidList"/>
    <dgm:cxn modelId="{E2A34937-07C5-44DD-92EA-228DF42A0E72}" type="presParOf" srcId="{3F7FAFD1-96C4-4F1D-9F48-01E035C744D8}" destId="{394B8C3B-35B6-4635-AB8E-61A19DCF2664}" srcOrd="3" destOrd="0" presId="urn:microsoft.com/office/officeart/2018/2/layout/IconVerticalSolidList"/>
    <dgm:cxn modelId="{2331DCA8-103C-4CBF-8D05-5A6CD29199B3}" type="presParOf" srcId="{FFD331AC-BEFD-4BB0-97CD-AACD56521B7F}" destId="{F095B109-BAFC-43E4-81F9-1F048C9AA926}" srcOrd="1" destOrd="0" presId="urn:microsoft.com/office/officeart/2018/2/layout/IconVerticalSolidList"/>
    <dgm:cxn modelId="{2DF92956-D8B6-4693-A608-E0034709F602}" type="presParOf" srcId="{FFD331AC-BEFD-4BB0-97CD-AACD56521B7F}" destId="{73325864-EA5E-4713-A3AD-889B8EBFB24E}" srcOrd="2" destOrd="0" presId="urn:microsoft.com/office/officeart/2018/2/layout/IconVerticalSolidList"/>
    <dgm:cxn modelId="{42D66052-867E-44C6-9126-5539A86D70B8}" type="presParOf" srcId="{73325864-EA5E-4713-A3AD-889B8EBFB24E}" destId="{6175DF48-D710-4A08-93A2-8DE3A796A9E1}" srcOrd="0" destOrd="0" presId="urn:microsoft.com/office/officeart/2018/2/layout/IconVerticalSolidList"/>
    <dgm:cxn modelId="{582DFDAC-5464-4427-88D8-EAC3D10AC8E2}" type="presParOf" srcId="{73325864-EA5E-4713-A3AD-889B8EBFB24E}" destId="{75EA1C92-A0D2-4CB1-85C9-2677ABA233B5}" srcOrd="1" destOrd="0" presId="urn:microsoft.com/office/officeart/2018/2/layout/IconVerticalSolidList"/>
    <dgm:cxn modelId="{F6477F01-5820-4193-A8EB-82E40CA9AF53}" type="presParOf" srcId="{73325864-EA5E-4713-A3AD-889B8EBFB24E}" destId="{2BAE72D8-C2C6-47BD-AD21-954E67615E42}" srcOrd="2" destOrd="0" presId="urn:microsoft.com/office/officeart/2018/2/layout/IconVerticalSolidList"/>
    <dgm:cxn modelId="{6FF07C20-87DC-432F-9771-557A44956706}" type="presParOf" srcId="{73325864-EA5E-4713-A3AD-889B8EBFB24E}" destId="{516A2B04-37B8-40CD-A4D5-D43311861236}" srcOrd="3" destOrd="0" presId="urn:microsoft.com/office/officeart/2018/2/layout/IconVerticalSolidList"/>
    <dgm:cxn modelId="{CE7EEB33-10E5-4CB6-876E-BE317EEFE9EF}" type="presParOf" srcId="{FFD331AC-BEFD-4BB0-97CD-AACD56521B7F}" destId="{10CFD12A-8F63-430E-B75B-37B832B6C63A}" srcOrd="3" destOrd="0" presId="urn:microsoft.com/office/officeart/2018/2/layout/IconVerticalSolidList"/>
    <dgm:cxn modelId="{937B9F66-B237-4169-8B91-67F179632A05}" type="presParOf" srcId="{FFD331AC-BEFD-4BB0-97CD-AACD56521B7F}" destId="{9FE0B1B9-1679-411C-8BEC-C5E51CA99A5F}" srcOrd="4" destOrd="0" presId="urn:microsoft.com/office/officeart/2018/2/layout/IconVerticalSolidList"/>
    <dgm:cxn modelId="{808612EE-C789-447B-8902-37F8245A213C}" type="presParOf" srcId="{9FE0B1B9-1679-411C-8BEC-C5E51CA99A5F}" destId="{F925AA83-245D-48EB-B767-8E7F383FA287}" srcOrd="0" destOrd="0" presId="urn:microsoft.com/office/officeart/2018/2/layout/IconVerticalSolidList"/>
    <dgm:cxn modelId="{BA36D34A-A446-4A41-AC40-7E750DF16911}" type="presParOf" srcId="{9FE0B1B9-1679-411C-8BEC-C5E51CA99A5F}" destId="{0DB6D7BA-4493-406F-A3CF-1118DED28DF9}" srcOrd="1" destOrd="0" presId="urn:microsoft.com/office/officeart/2018/2/layout/IconVerticalSolidList"/>
    <dgm:cxn modelId="{669C6A6F-B25C-40C1-A602-DE49A383A12C}" type="presParOf" srcId="{9FE0B1B9-1679-411C-8BEC-C5E51CA99A5F}" destId="{32FD67CF-7B81-4FC1-BCDC-39E56CF6C5A1}" srcOrd="2" destOrd="0" presId="urn:microsoft.com/office/officeart/2018/2/layout/IconVerticalSolidList"/>
    <dgm:cxn modelId="{1CC5AC98-F01D-4AD1-813A-2B53D7564848}" type="presParOf" srcId="{9FE0B1B9-1679-411C-8BEC-C5E51CA99A5F}" destId="{BF182428-81F2-46A8-BE17-1807969F33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AC672-195A-4947-8B77-41C741719A7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DC391-7BEB-4BE8-B4C1-B89C8E57E62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87778-C6D3-477B-B026-C328246C150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Method Used: Pivot [Row – Region and Values – Rush(Count)]</a:t>
          </a:r>
          <a:endParaRPr lang="en-US" sz="2500" kern="1200"/>
        </a:p>
      </dsp:txBody>
      <dsp:txXfrm>
        <a:off x="1435590" y="531"/>
        <a:ext cx="9080009" cy="1242935"/>
      </dsp:txXfrm>
    </dsp:sp>
    <dsp:sp modelId="{44B7BB80-36CD-4CAF-A10B-63CAB5B1792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E3EC5-9C39-4C80-B366-B24C3885FD9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6932C-39C7-4B5C-89B2-0CCC6C0A556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Value filter – Top 1</a:t>
          </a:r>
          <a:endParaRPr lang="en-US" sz="2500" kern="1200"/>
        </a:p>
      </dsp:txBody>
      <dsp:txXfrm>
        <a:off x="1435590" y="1554201"/>
        <a:ext cx="9080009" cy="1242935"/>
      </dsp:txXfrm>
    </dsp:sp>
    <dsp:sp modelId="{F4D89218-7C5B-4927-81E4-4FB5605094A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B778D-23FD-457A-A4B3-05708AFF6DB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89019-DDE4-452F-850C-1BD739EA996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Inference: Northwest is </a:t>
          </a:r>
          <a:r>
            <a:rPr lang="en-US" sz="2500" kern="1200"/>
            <a:t>the district with highest number of rush jobs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55411-7F39-4AC6-A476-A30C9C85E36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7F6CF-94A1-4180-85BA-5233B68B3732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14159-4647-4273-9DBF-AFFC73EC602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Method Used: Pivot [Values – Labour hours (average) and Filters – Rush]</a:t>
          </a:r>
          <a:endParaRPr lang="en-US" sz="2200" kern="1200"/>
        </a:p>
      </dsp:txBody>
      <dsp:txXfrm>
        <a:off x="1057183" y="1805"/>
        <a:ext cx="9458416" cy="915310"/>
      </dsp:txXfrm>
    </dsp:sp>
    <dsp:sp modelId="{E84F4854-6852-48D0-9A2F-8E3B0A2CED1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58CCC-E60F-489F-9649-A3CE88BB8DE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ACF12-C5D7-4A29-A245-8E731007479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Inference: Difference is observed</a:t>
          </a:r>
          <a:endParaRPr lang="en-US" sz="2200" kern="1200"/>
        </a:p>
      </dsp:txBody>
      <dsp:txXfrm>
        <a:off x="1057183" y="1145944"/>
        <a:ext cx="9458416" cy="915310"/>
      </dsp:txXfrm>
    </dsp:sp>
    <dsp:sp modelId="{07EEA421-6311-42A4-AE42-E5B27A86359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558A0-DCE7-4DAA-A3E0-B2DD98D01C1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FB926-F9CC-468E-8764-B7278BC8726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For rush - </a:t>
          </a:r>
          <a:r>
            <a:rPr lang="en-IN" sz="2200" b="0" i="0" kern="1200"/>
            <a:t>0.586842</a:t>
          </a:r>
          <a:r>
            <a:rPr lang="en-IN" sz="2200" kern="1200"/>
            <a:t> </a:t>
          </a:r>
          <a:endParaRPr lang="en-US" sz="2200" kern="1200"/>
        </a:p>
      </dsp:txBody>
      <dsp:txXfrm>
        <a:off x="1057183" y="2290082"/>
        <a:ext cx="9458416" cy="915310"/>
      </dsp:txXfrm>
    </dsp:sp>
    <dsp:sp modelId="{A9B4E05A-5386-4684-91CF-B0494B808936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E8BB0-E625-435E-88C7-C63F2889940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32CFC-1784-4597-A7E6-D5EFFA71C3A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For non-rush - </a:t>
          </a:r>
          <a:r>
            <a:rPr lang="en-IN" sz="2200" b="0" i="0" kern="1200"/>
            <a:t>0.792267</a:t>
          </a:r>
          <a:r>
            <a:rPr lang="en-IN" sz="2200" kern="1200"/>
            <a:t> 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86F2C-8F49-471C-828D-C611FAE921EE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0F1F8-5170-4E9A-9582-0E0AAAED836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4A699-929F-4680-8995-11C41647D56C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Method Used: Pivot [ Row – Payment, Service and Values – Count of service)</a:t>
          </a:r>
          <a:endParaRPr lang="en-US" sz="2500" kern="1200"/>
        </a:p>
      </dsp:txBody>
      <dsp:txXfrm>
        <a:off x="1507738" y="707092"/>
        <a:ext cx="9007861" cy="1305401"/>
      </dsp:txXfrm>
    </dsp:sp>
    <dsp:sp modelId="{CF908249-E17A-44E1-A382-2DAE9FE23084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E2F87-0C89-48AC-89E4-0B58400B040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52FE7-D567-46CC-9742-8AD430953A7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Inference: A clustered column chart has been created that gives a proper breakup of the payment type across services  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05671-D87A-4A42-8BF0-F01923DAF481}">
      <dsp:nvSpPr>
        <dsp:cNvPr id="0" name=""/>
        <dsp:cNvSpPr/>
      </dsp:nvSpPr>
      <dsp:spPr>
        <a:xfrm>
          <a:off x="0" y="71356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Method used: Pivot [Row – Cost of parts and Values – Count of Lead Tech)</a:t>
          </a:r>
          <a:endParaRPr lang="en-US" sz="2500" kern="1200"/>
        </a:p>
      </dsp:txBody>
      <dsp:txXfrm>
        <a:off x="48726" y="120082"/>
        <a:ext cx="10418148" cy="900704"/>
      </dsp:txXfrm>
    </dsp:sp>
    <dsp:sp modelId="{600875EC-A203-45CD-808A-FE4854E2B08F}">
      <dsp:nvSpPr>
        <dsp:cNvPr id="0" name=""/>
        <dsp:cNvSpPr/>
      </dsp:nvSpPr>
      <dsp:spPr>
        <a:xfrm>
          <a:off x="0" y="1141512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CORREL function used afterwards.</a:t>
          </a:r>
          <a:endParaRPr lang="en-US" sz="2500" kern="1200"/>
        </a:p>
      </dsp:txBody>
      <dsp:txXfrm>
        <a:off x="48726" y="1190238"/>
        <a:ext cx="10418148" cy="900704"/>
      </dsp:txXfrm>
    </dsp:sp>
    <dsp:sp modelId="{9EF98CCE-5D37-4F0D-9342-85E36B3E8B1A}">
      <dsp:nvSpPr>
        <dsp:cNvPr id="0" name=""/>
        <dsp:cNvSpPr/>
      </dsp:nvSpPr>
      <dsp:spPr>
        <a:xfrm>
          <a:off x="0" y="2211669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Inference: Weak correlation observed</a:t>
          </a:r>
          <a:endParaRPr lang="en-US" sz="2500" kern="1200"/>
        </a:p>
      </dsp:txBody>
      <dsp:txXfrm>
        <a:off x="48726" y="2260395"/>
        <a:ext cx="10418148" cy="900704"/>
      </dsp:txXfrm>
    </dsp:sp>
    <dsp:sp modelId="{F6048E63-58FB-4372-AF4C-8D5D26BA0608}">
      <dsp:nvSpPr>
        <dsp:cNvPr id="0" name=""/>
        <dsp:cNvSpPr/>
      </dsp:nvSpPr>
      <dsp:spPr>
        <a:xfrm>
          <a:off x="0" y="3281825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Another inference: This can also be viewed using a different pivot with row as lead tech and value as cost of parts)</a:t>
          </a:r>
          <a:endParaRPr lang="en-US" sz="2500" kern="1200"/>
        </a:p>
      </dsp:txBody>
      <dsp:txXfrm>
        <a:off x="48726" y="3330551"/>
        <a:ext cx="10418148" cy="9007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284F0-F912-42DA-B66F-06270E93476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290C3-A40D-4BA9-B13B-45311B49D2E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79209-2092-4F08-A0C6-CEE5D5A9DC2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Method used: Pivot [Row – District, Column – Service and Values –Count of service)</a:t>
          </a:r>
          <a:endParaRPr lang="en-US" sz="2500" kern="1200"/>
        </a:p>
      </dsp:txBody>
      <dsp:txXfrm>
        <a:off x="1435590" y="531"/>
        <a:ext cx="9080009" cy="1242935"/>
      </dsp:txXfrm>
    </dsp:sp>
    <dsp:sp modelId="{B6554AA3-F3FA-4D74-9541-E768378ECEA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0EB9E-C3B0-4AB9-8888-3B95A5D0FD2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53E36-8BA6-4FC3-9272-6D507825D1B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Inference: District wise service requests has been noted</a:t>
          </a:r>
          <a:endParaRPr lang="en-US" sz="2500" kern="1200"/>
        </a:p>
      </dsp:txBody>
      <dsp:txXfrm>
        <a:off x="1435590" y="1554201"/>
        <a:ext cx="9080009" cy="1242935"/>
      </dsp:txXfrm>
    </dsp:sp>
    <dsp:sp modelId="{490FFB48-1307-42B8-A24A-25AF95B6053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EA31A-3442-4FFC-B16E-B457AAEECB0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6F1B9-EFBE-4C53-81CF-E4B324A02D8F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Inference: Assess district is common among districts, especially super high in Northwest region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1C364-09B3-40DC-9A4A-32E65D61BBF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A6BCB-782C-4735-90CF-9AB26F63CF6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A7F0E-7513-4753-9B10-4A1E46049C3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Method Used: Pivot [Row – Payment, Filter – warranty labour and Values – WO(Count)]</a:t>
          </a:r>
          <a:endParaRPr lang="en-US" sz="2500" kern="1200"/>
        </a:p>
      </dsp:txBody>
      <dsp:txXfrm>
        <a:off x="1435590" y="531"/>
        <a:ext cx="9080009" cy="1242935"/>
      </dsp:txXfrm>
    </dsp:sp>
    <dsp:sp modelId="{DB5C6669-4215-4B49-B928-74B165E5166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5B2AC-86DC-4CE6-90ED-2C0094C16AA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C4C2E-C1C9-453D-B55F-04DC7F64185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INFERENCE: Significant difference is noted</a:t>
          </a:r>
          <a:endParaRPr lang="en-US" sz="2500" kern="1200"/>
        </a:p>
      </dsp:txBody>
      <dsp:txXfrm>
        <a:off x="1435590" y="1554201"/>
        <a:ext cx="9080009" cy="1242935"/>
      </dsp:txXfrm>
    </dsp:sp>
    <dsp:sp modelId="{3F10083C-5453-4215-BB89-2CE8E3862E8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8A48E-80D3-4472-8425-085B32B1D35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D5740-E40E-4600-BB5A-AAEB3B14453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Account takes the top spot for ones without warranty labour while warranty is covered with warranty labour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16596-3A7D-4587-97F6-F5553C9BA01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94B20-7A02-42A0-B914-0C9725DC955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B8C3B-35B6-4635-AB8E-61A19DCF266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Method used: Pivot</a:t>
          </a:r>
          <a:endParaRPr lang="en-US" sz="2500" kern="1200"/>
        </a:p>
      </dsp:txBody>
      <dsp:txXfrm>
        <a:off x="1435590" y="531"/>
        <a:ext cx="9080009" cy="1242935"/>
      </dsp:txXfrm>
    </dsp:sp>
    <dsp:sp modelId="{6175DF48-D710-4A08-93A2-8DE3A796A9E1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A1C92-A0D2-4CB1-85C9-2677ABA233B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A2B04-37B8-40CD-A4D5-D4331186123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Lead time found from workday- request day</a:t>
          </a:r>
          <a:endParaRPr lang="en-US" sz="2500" kern="1200"/>
        </a:p>
      </dsp:txBody>
      <dsp:txXfrm>
        <a:off x="1435590" y="1554201"/>
        <a:ext cx="9080009" cy="1242935"/>
      </dsp:txXfrm>
    </dsp:sp>
    <dsp:sp modelId="{F925AA83-245D-48EB-B767-8E7F383FA28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6D7BA-4493-406F-A3CF-1118DED28DF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82428-81F2-46A8-BE17-1807969F330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Pivot [Lead time in values (AVERAGE) and WO in filter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FCC7-380E-FDC3-4DA3-5CF07CEEE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3B1E4-A36F-0A6D-1716-0AC0F12A5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B333-432D-ADEC-36ED-312B2CB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EC0B-0ECF-C440-CB3B-5AD34304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EE01-E143-2A36-3B18-8F36A78D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6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D0A9-ED4A-DC14-8EDC-F0C16D52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82189-5B94-28B3-D9D1-5CDD259CA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4DB06-8063-CC28-679D-4430BC36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4246-EC29-F55A-7163-EC0D33D9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0359-0F30-8B00-FF29-55949FF3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2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99EB4-FF5F-8E6F-8A74-65123D3B3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BAE5E-919D-9F97-0728-8B844CBC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9A40C-DF1E-6772-AA3A-F8CC8822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02A0-8D62-4D38-EE6A-25A8EA8F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868C-1AE9-988E-BFB5-F265AEA1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9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833F-694C-3FFC-CC84-02632F5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0751-61F6-43F2-DEE9-C540B4D2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9014E-744B-C298-167F-8D720D05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0D3B-EA67-EB46-4361-20C91CD2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CE49F-DF69-340E-EEA0-4AB2E3F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2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B214-99D2-14E2-0DD6-901F4D1D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E06C6-5A24-A424-A42A-DB901A0AB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B792-6AE2-124D-2EF7-39E245F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0C65-41B0-2E3D-AD53-BBB61CA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55E2-D324-AE31-0C54-84F4094A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3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80B4-DE84-084A-F559-793E7475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A33D-B49E-5970-EFAE-709FC3B1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F1D2E-2567-EBCE-A8ED-8D385FA05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93EC-F3A9-B6EA-C63C-5F8B6C92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802F-4BCF-FDD9-9D55-332C4194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33150-74CD-E1EF-0DC1-7B54DBB6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3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8701-A7DC-4018-873D-F846BC32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7798F-7D0E-E098-535A-76B2E3DE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9509-91F4-AB78-D3FA-F6303CB3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CABEE-8BA8-D784-0172-C90D05697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5FB58-6522-31AA-4B84-D9788EA31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02815-5CB4-A0B0-B75A-0AC2283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E9F40-D1F8-72ED-2BAB-41A9795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E095E-02CB-BDCB-14EB-2587058A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12F2-4951-2191-2FB0-AEA10D53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4A72-2DBF-D60D-6A6D-15675E9E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7CA8D-3FB0-1B95-DB37-67F2D0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DACDD-4771-A29D-82C7-7F5EC222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C0B8D-389B-6D4D-A6BC-9EA66A9C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4288-7228-55A7-4931-CD1F44C0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858D-FDD5-40AA-6079-E2C90EDA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1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D627-E273-3968-6E3A-D510B28D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1EE6-C7F7-5C61-94F8-E1F4F513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11139-719D-651F-7C4E-843D39DE9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E54C-819F-C409-C5FE-190CF200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ADEE0-71E9-32EC-7322-6F3FDD42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48A57-39C4-6A2B-BBB2-8FBC333F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6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E1FC-93AB-02A7-1D79-ADA03CDA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7C279-5E4F-4FA2-5312-069F886A2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5084F-1E65-B37A-0451-92DFD03B2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F7F45-F747-A94F-E1F8-2916F8FA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026F-F800-01FA-2BD6-513D819C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C6554-9B58-5874-FBF7-4B3EB210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3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76DE3-E0F8-E3BE-E17C-3193DFAD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0E1F1-EC5F-CE55-F054-8A39E572B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00EA7-92CE-6AB1-11B0-420183CDD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67B0-1E29-7BCD-E482-F50D6D5A4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8C77-7A3D-9A20-F39B-97ED12414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3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81FD-C162-A567-536D-C3264D1F1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4C3BE-1906-6DF0-5764-FD942DB99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514" y="3656467"/>
            <a:ext cx="9144000" cy="1655762"/>
          </a:xfrm>
        </p:spPr>
        <p:txBody>
          <a:bodyPr/>
          <a:lstStyle/>
          <a:p>
            <a:r>
              <a:rPr lang="en-IN" dirty="0"/>
              <a:t>                              - Samuel Joshua V [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LVADSUSR184]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5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BE639-62EB-921A-4360-2B02B4E2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 6: Any relation between number of technicians used and cost of parts</a:t>
            </a:r>
          </a:p>
        </p:txBody>
      </p:sp>
      <p:pic>
        <p:nvPicPr>
          <p:cNvPr id="5" name="Content Placeholder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1F1C7C7C-8E4D-2CF7-8A5A-FBA176C5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945399"/>
            <a:ext cx="4942280" cy="3225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0DC97-E388-1D99-08EC-B68923BC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286" y="4797387"/>
            <a:ext cx="3869341" cy="11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7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C66C-CA33-42C7-F374-9AE060CC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for Ques 6: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85906-92D4-12E6-991A-C9488F59F8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65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22C5A-C945-0167-E291-CF6662E8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 7: Common type of service in districts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75A210-5229-8880-ED87-7B4DC0504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122" y="2354239"/>
            <a:ext cx="831175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1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6D60-8BC9-F2CC-FF67-F012A4BE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for Ques 7: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9E076-AA4B-03EF-DD05-05C3293A96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81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D1090-E344-E39A-0220-138D7769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0" y="457200"/>
            <a:ext cx="11550071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Ques 8: Payment types for work order with and without warranty labour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E6D0F-22BB-7BA1-6A46-EFC55D904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31980"/>
            <a:ext cx="5614416" cy="322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CD3A9-3E5F-CFBE-B9F1-52E279AFA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418992"/>
            <a:ext cx="5614416" cy="20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E3DA-0D36-D95E-FA7D-D5C911AF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for Ques 8: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82CFD-FF3E-7461-7DDE-317044DD44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19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F95F-7393-E46F-9CBE-BE2FEDDF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 1: </a:t>
            </a:r>
            <a:r>
              <a:rPr lang="en-IN" dirty="0" err="1"/>
              <a:t>Avg</a:t>
            </a:r>
            <a:r>
              <a:rPr lang="en-IN" dirty="0"/>
              <a:t> lead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54487-9D68-8A84-50E0-31ACF1F19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313" y="2677134"/>
            <a:ext cx="3753374" cy="2648320"/>
          </a:xfrm>
        </p:spPr>
      </p:pic>
    </p:spTree>
    <p:extLst>
      <p:ext uri="{BB962C8B-B14F-4D97-AF65-F5344CB8AC3E}">
        <p14:creationId xmlns:p14="http://schemas.microsoft.com/office/powerpoint/2010/main" val="187388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6219-D3CA-A8E4-6C57-C29F4D14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: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9385CD-2F59-1974-E71F-CB3F293D1F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87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2C07-8441-A236-51F4-6029F439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DD8E85-0B77-40BA-72FA-2F35DF5D0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589" y="1825625"/>
            <a:ext cx="564682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0ADBD-B393-B646-B1F7-C5A0637E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833" y="1242433"/>
            <a:ext cx="7811590" cy="55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0AE22-217C-D1DF-5188-8AFEF218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 2 -  District with highest number of rush jobs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D49F62-C403-01EA-7B96-BD87C449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1802877"/>
            <a:ext cx="4942280" cy="32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C37-6381-6C1E-D6D5-23FAD68D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for Ques 2: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DCC0A6-52D3-A6E4-FD69-87CC32F630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96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28065-1F69-35DE-43F8-749C0E1B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2456953"/>
            <a:ext cx="5257800" cy="1720524"/>
          </a:xfrm>
        </p:spPr>
        <p:txBody>
          <a:bodyPr>
            <a:normAutofit fontScale="90000"/>
          </a:bodyPr>
          <a:lstStyle/>
          <a:p>
            <a:r>
              <a:rPr lang="en-IN" dirty="0"/>
              <a:t>Ques 3: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Difference in average labour hours between rush and non-rush jobs</a:t>
            </a:r>
          </a:p>
        </p:txBody>
      </p:sp>
      <p:pic>
        <p:nvPicPr>
          <p:cNvPr id="7" name="Picture 6" descr="A screenshot of a spreadsheet&#10;&#10;Description automatically generated">
            <a:extLst>
              <a:ext uri="{FF2B5EF4-FFF2-40B4-BE49-F238E27FC236}">
                <a16:creationId xmlns:a16="http://schemas.microsoft.com/office/drawing/2014/main" id="{558F2DEA-977E-8E9D-DBB6-E2321D29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5" y="1391367"/>
            <a:ext cx="3541508" cy="2131172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07CE04-76DD-8242-D201-D225C1A07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4073822"/>
            <a:ext cx="3541510" cy="20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3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BF98-0D80-937C-183D-C60BDBDA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for Ques 3: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0D6E4A-597A-A97D-093E-24B2AAE77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8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EF35C-C8AA-E897-C39F-BFD2EF67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1914" cy="930275"/>
          </a:xfrm>
        </p:spPr>
        <p:txBody>
          <a:bodyPr>
            <a:normAutofit fontScale="90000"/>
          </a:bodyPr>
          <a:lstStyle/>
          <a:p>
            <a:r>
              <a:rPr lang="en-IN" dirty="0"/>
              <a:t>Ques 4: Distribution of payment type across services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6F9305-B24E-5CF5-D4CF-8CDB20A4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42" y="2419848"/>
            <a:ext cx="2179587" cy="4160837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BC143B9-AFC2-EFB1-0706-80EC7ADB9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997597"/>
              </p:ext>
            </p:extLst>
          </p:nvPr>
        </p:nvGraphicFramePr>
        <p:xfrm>
          <a:off x="3944726" y="2011363"/>
          <a:ext cx="7507045" cy="461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07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41A2-BF72-04EC-D4A3-EA7373B5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for Ques 4: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F7F859-204B-CD8A-B5E5-7A553F67DA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19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80CFD-EF87-FB9B-51E0-0E5F0941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Ques 5: Trend in payment over time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7674805-B102-905B-374E-D9E5E573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06" y="1164771"/>
            <a:ext cx="2873866" cy="1727297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85F60DA-3E5C-7D38-534C-97267EF91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801723"/>
              </p:ext>
            </p:extLst>
          </p:nvPr>
        </p:nvGraphicFramePr>
        <p:xfrm>
          <a:off x="4688659" y="35034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836263C-BD11-2749-D491-5FC2BC7D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797" y="937654"/>
            <a:ext cx="362000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1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77B5B-1B0C-449F-86B2-8E3EC790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IN" sz="5000"/>
              <a:t>Explanation for Ques 5: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4521-972E-68FD-DE83-9448F48A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IN" sz="1900"/>
              <a:t>Method Used: Pivot</a:t>
            </a:r>
          </a:p>
          <a:p>
            <a:r>
              <a:rPr lang="en-IN" sz="1900"/>
              <a:t>Two types of visualization has been done, one with years as rows and another as payment method breakup for count of years(payment – rows).</a:t>
            </a:r>
          </a:p>
          <a:p>
            <a:r>
              <a:rPr lang="en-IN" sz="1900"/>
              <a:t>Inference: From a time-point of view, there has been an upward trend over the years.</a:t>
            </a:r>
          </a:p>
          <a:p>
            <a:r>
              <a:rPr lang="en-IN" sz="1900"/>
              <a:t>Inference: From a payment method point of view, account seems to hold an upward trend while credit has a lower trend</a:t>
            </a:r>
          </a:p>
          <a:p>
            <a:pPr marL="0" indent="0">
              <a:buNone/>
            </a:pPr>
            <a:r>
              <a:rPr lang="en-IN" sz="1900"/>
              <a:t> </a:t>
            </a:r>
          </a:p>
          <a:p>
            <a:endParaRPr lang="en-IN" sz="1900"/>
          </a:p>
          <a:p>
            <a:endParaRPr lang="en-IN" sz="19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5F60DA-3E5C-7D38-534C-97267EF91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099419"/>
              </p:ext>
            </p:extLst>
          </p:nvPr>
        </p:nvGraphicFramePr>
        <p:xfrm>
          <a:off x="630936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654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473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Arial</vt:lpstr>
      <vt:lpstr>Office Theme</vt:lpstr>
      <vt:lpstr>Assessment</vt:lpstr>
      <vt:lpstr>Ques 2 -  District with highest number of rush jobs</vt:lpstr>
      <vt:lpstr>Explanation for Ques 2:</vt:lpstr>
      <vt:lpstr>Ques 3:  Difference in average labour hours between rush and non-rush jobs</vt:lpstr>
      <vt:lpstr>Explanation for Ques 3:</vt:lpstr>
      <vt:lpstr>Ques 4: Distribution of payment type across services</vt:lpstr>
      <vt:lpstr>Explanation for Ques 4:</vt:lpstr>
      <vt:lpstr>Ques 5: Trend in payment over time</vt:lpstr>
      <vt:lpstr>Explanation for Ques 5:</vt:lpstr>
      <vt:lpstr>Ques 6: Any relation between number of technicians used and cost of parts</vt:lpstr>
      <vt:lpstr>Explanation for Ques 6:</vt:lpstr>
      <vt:lpstr>Ques 7: Common type of service in districts</vt:lpstr>
      <vt:lpstr>Explanation for Ques 7:</vt:lpstr>
      <vt:lpstr>Ques 8: Payment types for work order with and without warranty labour</vt:lpstr>
      <vt:lpstr>Explanation for Ques 8:</vt:lpstr>
      <vt:lpstr>Ques 1: Avg lead time</vt:lpstr>
      <vt:lpstr>Explanation : 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</dc:title>
  <dc:creator>Samuel Joshuav</dc:creator>
  <cp:lastModifiedBy>Samuel Joshuav</cp:lastModifiedBy>
  <cp:revision>3</cp:revision>
  <dcterms:created xsi:type="dcterms:W3CDTF">2024-04-02T07:45:29Z</dcterms:created>
  <dcterms:modified xsi:type="dcterms:W3CDTF">2024-04-02T11:10:11Z</dcterms:modified>
</cp:coreProperties>
</file>