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7A289-E4E9-4D9E-BBF1-3CFA513B7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7097B-EF79-400A-B5F9-174E9B54F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5057F-B700-AD0C-0B77-E1EFFDCDC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70E0-DC35-4780-9895-EB01236D316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5177A-33E8-1681-CBE1-1D4E521D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4A187-9EF0-7EFF-8628-1E096726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75AA-0B0D-4D7A-BA1F-73E986176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27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A2EA-2CE1-80C9-A9C9-AFF93EE8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8D233-2D1C-16E6-C966-EDE662299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3A1DD-B293-C472-82AD-74AA0F10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70E0-DC35-4780-9895-EB01236D316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E2397-1B6C-C2BD-B411-7D61BB7D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2E8D6-5180-B82C-8AFF-2A953804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75AA-0B0D-4D7A-BA1F-73E986176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28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15CF7-1B6F-491D-AAFD-5C17AE97B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0BA1A-E015-07E5-D594-298FF9689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6CF7E-95E9-7091-66D5-18997CF15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70E0-DC35-4780-9895-EB01236D316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3E123-4655-E774-A683-E03E73738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5DDDF-2EC2-5503-D357-8F08AD10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75AA-0B0D-4D7A-BA1F-73E986176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40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11647-615D-2E60-1CC3-6B746A89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3D8CD-C8CA-E15E-D7AB-F5CCF1A19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947B6-F067-FFBE-56A7-DD3E62347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70E0-DC35-4780-9895-EB01236D316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D709F-60D2-8DB1-8754-99FE1A8F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4E80A-86E2-AD04-51E6-2A96CE8A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75AA-0B0D-4D7A-BA1F-73E986176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15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363F-EA65-0721-CFFF-A973BE9F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6B32B-AF83-A1E0-55EE-444DABCAA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25437-9AA6-5FDE-C699-BD4C38B4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70E0-DC35-4780-9895-EB01236D316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ADA3F-76A4-6759-5403-6D7BC9851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69783-8A11-8857-AB82-CB6D3AA0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75AA-0B0D-4D7A-BA1F-73E986176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70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F4C4-4A4A-7F1B-DA51-7396D3075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83F48-E55B-0E93-19A2-C5B8D355D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ADBC2-6803-4163-73D4-BC0437993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CFC2E-38F3-F270-C622-DEE95C81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70E0-DC35-4780-9895-EB01236D316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29204-AB3E-4849-F0C7-ADB0B31AC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B7B71-8364-E661-09BC-B58B1246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75AA-0B0D-4D7A-BA1F-73E986176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5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57B3-18E9-B66C-03A0-4F71F359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42962-3FE0-0932-1ED2-E20CC5FE8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5A38E-A24B-500C-06EE-C5C91F073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FA951-4AEA-4092-0111-81EB5ED57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9AF9D-FCC3-7CF0-7138-7A138A709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D922D-8BD6-C157-C2FB-C54F0A2C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70E0-DC35-4780-9895-EB01236D316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D120D3-1EEA-7155-8F77-AB5706F60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D73457-B597-6DD8-F23E-6BF794B7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75AA-0B0D-4D7A-BA1F-73E986176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46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A44B-0CC3-0356-3B67-5B98E4F0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90A8C-0751-83B3-A730-85377030C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70E0-DC35-4780-9895-EB01236D316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A95CE-5544-255E-8EA6-1A43F3978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56DDA-91DF-BEF9-845D-9685FD4B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75AA-0B0D-4D7A-BA1F-73E986176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8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6027C-2A5A-4250-CA48-C96B20FA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70E0-DC35-4780-9895-EB01236D316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5AA8B0-70C2-8170-AFE7-D9A13DDA5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C1D1C-8C82-640E-0E01-C5D4FAE9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75AA-0B0D-4D7A-BA1F-73E986176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70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1996-0B15-2FB9-029F-4CA6F0548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87834-2DFA-0925-2EAE-359333D4F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2C61F-543E-689C-11A7-16101BF5F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8A3EF-E3B1-C85E-AA0F-8ED53647D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70E0-DC35-4780-9895-EB01236D316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C8DAB-764E-62A5-B6EE-965A0EF6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E98FF-E1B6-A65B-A3ED-E5487984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75AA-0B0D-4D7A-BA1F-73E986176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04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DD5C-9EFF-5ABD-71F4-1F505A56F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43AB6-3F76-42F2-28E7-A3BE74D7C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8C005-BD3B-8F3E-F08E-267CF0077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45559-D393-C437-44EB-D28417FA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70E0-DC35-4780-9895-EB01236D316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59BAC-825B-7CA8-DB4D-68A8DC09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B1ACC-4601-7B08-C344-4EFEB215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75AA-0B0D-4D7A-BA1F-73E986176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16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442E5A-D6D1-52DA-AD6B-6BDE19FD5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A5125-B2F2-77F5-2CE4-9B10D392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E73D9-1E94-6DB8-8085-FE9F6622E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DA70E0-DC35-4780-9895-EB01236D316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B0A91-E748-16F1-7DA1-8E62A12E8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3753A-0717-F44C-4E6A-AEB773996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C975AA-0B0D-4D7A-BA1F-73E986176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13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1AA0-52E8-3C15-BD64-3411DD45B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19FDD-CBB9-D434-5E1B-6CB611A164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452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8ECD-AFAA-9C94-10B1-24D1445D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39D98-C94B-8670-1F29-921696D27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 is dropped into the rows and employee id to the values.</a:t>
            </a:r>
          </a:p>
          <a:p>
            <a:r>
              <a:rPr lang="en-US" dirty="0"/>
              <a:t>Count is the aggregation.</a:t>
            </a:r>
          </a:p>
          <a:p>
            <a:r>
              <a:rPr lang="en-IN" dirty="0"/>
              <a:t>For age range, grouping is done.</a:t>
            </a:r>
          </a:p>
          <a:p>
            <a:r>
              <a:rPr lang="en-IN" dirty="0"/>
              <a:t>Inference: Majority of employees in the age range of 45-49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8549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F7CBE-2B12-A459-C300-8982CB43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 6:</a:t>
            </a:r>
            <a:endParaRPr lang="en-IN" dirty="0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8CFC7823-4D9D-A365-0F2A-215CA78E6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26" y="1690688"/>
            <a:ext cx="4315427" cy="4334480"/>
          </a:xfrm>
        </p:spPr>
      </p:pic>
      <p:pic>
        <p:nvPicPr>
          <p:cNvPr id="7" name="Picture 6" descr="A white grid with black numbers&#10;&#10;Description automatically generated">
            <a:extLst>
              <a:ext uri="{FF2B5EF4-FFF2-40B4-BE49-F238E27FC236}">
                <a16:creationId xmlns:a16="http://schemas.microsoft.com/office/drawing/2014/main" id="{9BCE151C-0D32-32B1-F850-4A4770B8D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844" y="1690688"/>
            <a:ext cx="5525271" cy="933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3132D6-62E6-59B5-262C-E606B58060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460" y="3868856"/>
            <a:ext cx="2282020" cy="56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47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B8BC-5241-4838-FE87-C38D7CB38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87ADD-5133-1FF6-C037-B0A063C92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pivot, employee id is dropped into rows and then the bonus percent into the values.</a:t>
            </a:r>
          </a:p>
          <a:p>
            <a:r>
              <a:rPr lang="en-US" dirty="0"/>
              <a:t>Average is the aggregation.</a:t>
            </a:r>
          </a:p>
          <a:p>
            <a:r>
              <a:rPr lang="en-US" dirty="0"/>
              <a:t>After this, the average for the values are found.</a:t>
            </a:r>
          </a:p>
          <a:p>
            <a:r>
              <a:rPr lang="en-US" dirty="0"/>
              <a:t>Average function is applied to get the average value.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9626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5E898-CA90-DD17-8C9F-FA3D4326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AEBA1B-7E78-9585-36B8-A0983ACD6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039" y="1976621"/>
            <a:ext cx="4458322" cy="41915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09F717-F387-F67F-0353-3EC347A44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767" y="2910406"/>
            <a:ext cx="3591426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67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DB7B-135C-EC41-1A37-D7CB78C0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60CAA-BCB3-9F5A-8D7A-A5A6B53F5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Pivot is used.</a:t>
            </a:r>
          </a:p>
          <a:p>
            <a:r>
              <a:rPr lang="en-IN" dirty="0"/>
              <a:t>Job title – rows</a:t>
            </a:r>
          </a:p>
          <a:p>
            <a:r>
              <a:rPr lang="en-IN" dirty="0"/>
              <a:t>Employee id – values</a:t>
            </a:r>
          </a:p>
          <a:p>
            <a:r>
              <a:rPr lang="en-IN" dirty="0"/>
              <a:t>To get the most, value filter is applied to job title and top 1 is applied.</a:t>
            </a:r>
          </a:p>
          <a:p>
            <a:r>
              <a:rPr lang="en-IN" dirty="0"/>
              <a:t>Ans: Director</a:t>
            </a:r>
          </a:p>
        </p:txBody>
      </p:sp>
    </p:spTree>
    <p:extLst>
      <p:ext uri="{BB962C8B-B14F-4D97-AF65-F5344CB8AC3E}">
        <p14:creationId xmlns:p14="http://schemas.microsoft.com/office/powerpoint/2010/main" val="2984880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FD4CD-6A0D-E53F-2FEF-C5803C66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 8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CBFB8F2-D24D-1F91-F945-5EA4FC026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035" y="1791840"/>
            <a:ext cx="5191850" cy="4134427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E0FE764-51CE-709B-1C32-5EDE5BDD2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96" y="2127673"/>
            <a:ext cx="5115639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36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1CED-774E-6925-F3C7-B1F9E47D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D8217-98A1-8ACD-D0DD-3878CB3D1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Pivot</a:t>
            </a:r>
          </a:p>
          <a:p>
            <a:r>
              <a:rPr lang="en-US" dirty="0"/>
              <a:t>First, department in rows and exit in values</a:t>
            </a:r>
          </a:p>
          <a:p>
            <a:r>
              <a:rPr lang="en-IN" dirty="0"/>
              <a:t>Second, job title in rows and exit in values</a:t>
            </a:r>
          </a:p>
          <a:p>
            <a:r>
              <a:rPr lang="en-US" dirty="0"/>
              <a:t>Inference- IT has seen more exits, Director job seems demanding to create exits</a:t>
            </a:r>
            <a:r>
              <a:rPr lang="en-IN" dirty="0"/>
              <a:t> potentially.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198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BC5B-5962-A586-1F16-4D6E1E622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analysis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49C7A62-9687-071D-7FB8-9B4D4252E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571" y="1825625"/>
            <a:ext cx="4678858" cy="4351338"/>
          </a:xfrm>
        </p:spPr>
      </p:pic>
    </p:spTree>
    <p:extLst>
      <p:ext uri="{BB962C8B-B14F-4D97-AF65-F5344CB8AC3E}">
        <p14:creationId xmlns:p14="http://schemas.microsoft.com/office/powerpoint/2010/main" val="1446259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F5FDB-52F7-5F56-8AC0-5223D588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 9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DD5CEB-4153-DD2D-84C9-6899F186A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522" y="1929317"/>
            <a:ext cx="5410955" cy="4143953"/>
          </a:xfrm>
        </p:spPr>
      </p:pic>
    </p:spTree>
    <p:extLst>
      <p:ext uri="{BB962C8B-B14F-4D97-AF65-F5344CB8AC3E}">
        <p14:creationId xmlns:p14="http://schemas.microsoft.com/office/powerpoint/2010/main" val="2859979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E04D4-987C-B305-D978-995E55061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35765-B71E-523C-5476-A02127235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Pivot is used.</a:t>
            </a:r>
          </a:p>
          <a:p>
            <a:r>
              <a:rPr lang="en-US" dirty="0"/>
              <a:t>Department  Rows</a:t>
            </a:r>
          </a:p>
          <a:p>
            <a:r>
              <a:rPr lang="en-US" dirty="0"/>
              <a:t>Ethnicity – Values</a:t>
            </a:r>
          </a:p>
          <a:p>
            <a:r>
              <a:rPr lang="en-IN" dirty="0"/>
              <a:t>Inference – Some departments seem to be diverse.</a:t>
            </a:r>
          </a:p>
          <a:p>
            <a:r>
              <a:rPr lang="en-IN" dirty="0"/>
              <a:t>Especially when it comes to IT.</a:t>
            </a:r>
          </a:p>
          <a:p>
            <a:r>
              <a:rPr lang="en-IN" dirty="0"/>
              <a:t>Accounting on the other hand lacks</a:t>
            </a:r>
          </a:p>
        </p:txBody>
      </p:sp>
    </p:spTree>
    <p:extLst>
      <p:ext uri="{BB962C8B-B14F-4D97-AF65-F5344CB8AC3E}">
        <p14:creationId xmlns:p14="http://schemas.microsoft.com/office/powerpoint/2010/main" val="144327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0BF2D-AB5B-E2F3-7662-BA112664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 1: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32CD65-A407-12C3-8B76-BA518C348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11" y="1812608"/>
            <a:ext cx="4577769" cy="3175952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681C6A9A-5FA3-3F1A-989A-2AC0238B7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444" y="1857319"/>
            <a:ext cx="4577768" cy="262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35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47A6-F7DD-5BB1-E476-8E2E7B412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 10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69FDD9-9544-5B7E-1BB7-BAEE17915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352" y="1690688"/>
            <a:ext cx="3737455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56815A-4663-DFA6-6C37-99AED863C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886" y="1747045"/>
            <a:ext cx="3715268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30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5CB4-D23D-8813-B415-2D5E9FB5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37420-17C9-2501-13AF-1FD0CA8D5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Pivot is used.</a:t>
            </a:r>
          </a:p>
          <a:p>
            <a:r>
              <a:rPr lang="en-US" dirty="0"/>
              <a:t>Row </a:t>
            </a:r>
            <a:r>
              <a:rPr lang="en-US"/>
              <a:t>and values filled.</a:t>
            </a:r>
            <a:endParaRPr lang="en-US" dirty="0"/>
          </a:p>
          <a:p>
            <a:r>
              <a:rPr lang="en-US" dirty="0"/>
              <a:t>Increase is spotted in the recent years when compared to the first few years.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395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2174-0D7F-99CC-ED2A-42D383B7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B547D-4BA7-63F8-1232-3179424EE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280" y="1978025"/>
            <a:ext cx="10515600" cy="4351338"/>
          </a:xfrm>
        </p:spPr>
        <p:txBody>
          <a:bodyPr/>
          <a:lstStyle/>
          <a:p>
            <a:r>
              <a:rPr lang="en-US" dirty="0"/>
              <a:t>Pivot table is used.</a:t>
            </a:r>
          </a:p>
          <a:p>
            <a:r>
              <a:rPr lang="en-US" dirty="0"/>
              <a:t>Ethnicity is first </a:t>
            </a:r>
            <a:r>
              <a:rPr lang="en-US" dirty="0" err="1"/>
              <a:t>analysed</a:t>
            </a:r>
            <a:r>
              <a:rPr lang="en-US" dirty="0"/>
              <a:t> by dropping it into the rows and with the employee id in the values.</a:t>
            </a:r>
          </a:p>
          <a:p>
            <a:r>
              <a:rPr lang="en-US" dirty="0"/>
              <a:t>Inference: Asian – Highest and Black – lowest</a:t>
            </a:r>
          </a:p>
          <a:p>
            <a:r>
              <a:rPr lang="en-US" dirty="0"/>
              <a:t>Similarly, gender is then </a:t>
            </a:r>
            <a:r>
              <a:rPr lang="en-US" dirty="0" err="1"/>
              <a:t>analysed</a:t>
            </a:r>
            <a:r>
              <a:rPr lang="en-US" dirty="0"/>
              <a:t> by dropping it into the rows and with the employee id in the values.</a:t>
            </a:r>
          </a:p>
          <a:p>
            <a:r>
              <a:rPr lang="en-US" dirty="0"/>
              <a:t>Inference: Female more than male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6532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08AEA-AD28-BD65-7409-D413A4E03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analysis – Detailed info: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7DC2393-C155-5945-8C2A-26D7DE4EB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126" y="2193477"/>
            <a:ext cx="3715268" cy="4143953"/>
          </a:xfrm>
        </p:spPr>
      </p:pic>
    </p:spTree>
    <p:extLst>
      <p:ext uri="{BB962C8B-B14F-4D97-AF65-F5344CB8AC3E}">
        <p14:creationId xmlns:p14="http://schemas.microsoft.com/office/powerpoint/2010/main" val="380823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2AF9-1966-A61A-6C3F-A0F450A9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 3: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94EB7DC-336C-1F55-49D7-01D18F1E0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0628" y="2529476"/>
            <a:ext cx="4610743" cy="2943636"/>
          </a:xfrm>
        </p:spPr>
      </p:pic>
    </p:spTree>
    <p:extLst>
      <p:ext uri="{BB962C8B-B14F-4D97-AF65-F5344CB8AC3E}">
        <p14:creationId xmlns:p14="http://schemas.microsoft.com/office/powerpoint/2010/main" val="2470244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0C2C07-5A96-CC26-2014-52B77D22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pivot table, department is slotted into rows and annual salary into values.</a:t>
            </a:r>
          </a:p>
          <a:p>
            <a:r>
              <a:rPr lang="en-US" dirty="0"/>
              <a:t>The aggregation is changed to average.</a:t>
            </a:r>
          </a:p>
          <a:p>
            <a:r>
              <a:rPr lang="en-US" dirty="0"/>
              <a:t>Inference -   There is not a significant in average salaries for different </a:t>
            </a:r>
            <a:r>
              <a:rPr lang="en-US" dirty="0" err="1"/>
              <a:t>deparments</a:t>
            </a:r>
            <a:r>
              <a:rPr lang="en-US" dirty="0"/>
              <a:t> but there is still a minor difference. </a:t>
            </a:r>
            <a:r>
              <a:rPr lang="en-IN" dirty="0"/>
              <a:t>Majority lie between 100000-125000.</a:t>
            </a:r>
          </a:p>
          <a:p>
            <a:r>
              <a:rPr lang="en-IN" dirty="0"/>
              <a:t>Only for IT, the value drops to less than 100000.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5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25610-8A04-2C66-4F0A-7E33D2AB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 4: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1208031-5DBA-F648-A148-ADCB75E1B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22897" cy="2683177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EBA8A6F-024D-16E7-B5EE-D2E66E30C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210" y="2341617"/>
            <a:ext cx="3219899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1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9ACC-1504-A0C9-C40F-350EBA23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C2DC9-91C3-A665-AD65-8C267F836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120" y="1972310"/>
            <a:ext cx="10515600" cy="4351338"/>
          </a:xfrm>
        </p:spPr>
        <p:txBody>
          <a:bodyPr/>
          <a:lstStyle/>
          <a:p>
            <a:r>
              <a:rPr lang="en-US" dirty="0"/>
              <a:t>Using pivot table, country is dropped into rows and employee id to the values.</a:t>
            </a:r>
          </a:p>
          <a:p>
            <a:r>
              <a:rPr lang="en-US" dirty="0"/>
              <a:t>Count is the aggregation applied to the id.</a:t>
            </a:r>
          </a:p>
          <a:p>
            <a:r>
              <a:rPr lang="en-US" dirty="0"/>
              <a:t>Inference -  US – Highest</a:t>
            </a:r>
          </a:p>
          <a:p>
            <a:r>
              <a:rPr lang="en-IN" dirty="0"/>
              <a:t>Filtering is applied to get this inference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654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4A1D-1FEE-E1E0-532D-8A1479EB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 5: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83805D-21FE-5931-0436-677B7EBFB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5023" y="2191291"/>
            <a:ext cx="3781953" cy="3620005"/>
          </a:xfrm>
        </p:spPr>
      </p:pic>
    </p:spTree>
    <p:extLst>
      <p:ext uri="{BB962C8B-B14F-4D97-AF65-F5344CB8AC3E}">
        <p14:creationId xmlns:p14="http://schemas.microsoft.com/office/powerpoint/2010/main" val="3868323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391</Words>
  <Application>Microsoft Office PowerPoint</Application>
  <PresentationFormat>Widescreen</PresentationFormat>
  <Paragraphs>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PowerPoint Presentation</vt:lpstr>
      <vt:lpstr>Ques 1:</vt:lpstr>
      <vt:lpstr>PowerPoint Presentation</vt:lpstr>
      <vt:lpstr>Collective analysis – Detailed info:</vt:lpstr>
      <vt:lpstr>Ques 3:</vt:lpstr>
      <vt:lpstr>PowerPoint Presentation</vt:lpstr>
      <vt:lpstr>Ques 4:</vt:lpstr>
      <vt:lpstr>PowerPoint Presentation</vt:lpstr>
      <vt:lpstr>Ques 5:</vt:lpstr>
      <vt:lpstr>PowerPoint Presentation</vt:lpstr>
      <vt:lpstr>Ques 6:</vt:lpstr>
      <vt:lpstr>PowerPoint Presentation</vt:lpstr>
      <vt:lpstr>PowerPoint Presentation</vt:lpstr>
      <vt:lpstr>PowerPoint Presentation</vt:lpstr>
      <vt:lpstr>Ques 8</vt:lpstr>
      <vt:lpstr>PowerPoint Presentation</vt:lpstr>
      <vt:lpstr>Collective analysis</vt:lpstr>
      <vt:lpstr>Ques 9</vt:lpstr>
      <vt:lpstr>PowerPoint Presentation</vt:lpstr>
      <vt:lpstr>Ques 10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Joshuav</dc:creator>
  <cp:lastModifiedBy>Samuel Joshuav</cp:lastModifiedBy>
  <cp:revision>1</cp:revision>
  <dcterms:created xsi:type="dcterms:W3CDTF">2024-03-29T04:35:34Z</dcterms:created>
  <dcterms:modified xsi:type="dcterms:W3CDTF">2024-03-29T06:07:16Z</dcterms:modified>
</cp:coreProperties>
</file>