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5" r:id="rId5"/>
    <p:sldId id="266" r:id="rId6"/>
    <p:sldId id="269" r:id="rId7"/>
    <p:sldId id="270" r:id="rId8"/>
    <p:sldId id="267" r:id="rId9"/>
    <p:sldId id="268" r:id="rId10"/>
    <p:sldId id="259" r:id="rId11"/>
    <p:sldId id="273" r:id="rId12"/>
    <p:sldId id="260" r:id="rId13"/>
    <p:sldId id="274" r:id="rId14"/>
    <p:sldId id="261" r:id="rId15"/>
    <p:sldId id="262" r:id="rId16"/>
    <p:sldId id="275" r:id="rId17"/>
    <p:sldId id="263" r:id="rId18"/>
    <p:sldId id="264" r:id="rId19"/>
    <p:sldId id="272" r:id="rId20"/>
    <p:sldId id="271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a50b2c3d9d3ff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a50b2c3d9d3fff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56a50b2c3d9d3fff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0c621d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0c621d04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500c621d04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00c621d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00c621d0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00c621d0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28650" y="6356350"/>
            <a:ext cx="1892128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257A1"/>
                </a:solidFill>
                <a:latin typeface="Calibri"/>
                <a:ea typeface="Calibri"/>
                <a:cs typeface="Calibri"/>
                <a:sym typeface="Calibri"/>
              </a:rPr>
              <a:t>DataScience</a:t>
            </a:r>
            <a:r>
              <a:rPr lang="en-US"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1600" b="1" i="0" u="none" strike="noStrike" cap="none">
                <a:solidFill>
                  <a:srgbClr val="0257A1"/>
                </a:solidFill>
                <a:latin typeface="Calibri"/>
                <a:ea typeface="Calibri"/>
                <a:cs typeface="Calibri"/>
                <a:sym typeface="Calibri"/>
              </a:rPr>
              <a:t>SMU</a:t>
            </a:r>
            <a:endParaRPr sz="1600" b="1" i="0" u="none" strike="noStrike" cap="none">
              <a:solidFill>
                <a:srgbClr val="0257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017093" y="6295132"/>
            <a:ext cx="939114" cy="4875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rowd of people in a room&#10;&#10;Description automatically generated">
            <a:extLst>
              <a:ext uri="{FF2B5EF4-FFF2-40B4-BE49-F238E27FC236}">
                <a16:creationId xmlns:a16="http://schemas.microsoft.com/office/drawing/2014/main" id="{C42CDF9B-A59D-4DED-AC27-549E74EB2B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85800" y="589547"/>
            <a:ext cx="7829550" cy="5354053"/>
          </a:xfrm>
          <a:prstGeom prst="rect">
            <a:avLst/>
          </a:prstGeom>
        </p:spPr>
      </p:pic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194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>
                <a:solidFill>
                  <a:srgbClr val="0070C0"/>
                </a:solidFill>
              </a:rPr>
              <a:t>Final Project Presentation</a:t>
            </a:r>
            <a:endParaRPr sz="5400" dirty="0">
              <a:solidFill>
                <a:srgbClr val="0070C0"/>
              </a:solidFill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43000" y="3188368"/>
            <a:ext cx="6858000" cy="83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</a:rPr>
              <a:t>Samuel </a:t>
            </a:r>
            <a:r>
              <a:rPr lang="en-US" dirty="0" err="1">
                <a:solidFill>
                  <a:srgbClr val="FF0000"/>
                </a:solidFill>
              </a:rPr>
              <a:t>Kadyebo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</a:rPr>
              <a:t>Kumar Pankaj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D2B27-5AE4-47EE-883F-A1DB20AE9A16}"/>
              </a:ext>
            </a:extLst>
          </p:cNvPr>
          <p:cNvSpPr txBox="1"/>
          <p:nvPr/>
        </p:nvSpPr>
        <p:spPr>
          <a:xfrm>
            <a:off x="2261936" y="4018547"/>
            <a:ext cx="4523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>
                <a:solidFill>
                  <a:srgbClr val="0070C0"/>
                </a:solidFill>
              </a:rPr>
              <a:t>Travellanzy</a:t>
            </a:r>
            <a:r>
              <a:rPr lang="en-US" sz="2800" b="1" i="1" dirty="0">
                <a:solidFill>
                  <a:srgbClr val="0070C0"/>
                </a:solidFill>
              </a:rPr>
              <a:t>  </a:t>
            </a:r>
            <a:endParaRPr lang="en-US" sz="2800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MySQL and MongoDB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Present basic information Relational Database Management System (RDBMS) and NoSQ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9976F6-2343-4BDC-8532-0227C27CBC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48CD5A-CE45-483A-817C-B874D7AA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8" y="649705"/>
            <a:ext cx="7664116" cy="501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2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175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SQL + NoSQL using Command Query Responsibility Segregation (CQRS)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How to use Tungsten Replicator to migrate data from MySQL to MongoDB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Tie it together with Rest API</a:t>
            </a:r>
            <a:endParaRPr dirty="0"/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2B4C88-F455-4B68-A31B-A95EB410C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97A9AC5-7F33-4B4E-89E8-2784874F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05" y="553453"/>
            <a:ext cx="6244390" cy="2767263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9A46CEB1-B11E-4256-BDB5-5015C4C2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05" y="3561348"/>
            <a:ext cx="6244389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4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 Core CQRS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175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CQRS is a query creating with Entity Framework (EF), an open source object relational mapping (ORM) Framework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Data is written to primary SQL Database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Database uses NoSQL read-side build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800" y="4272400"/>
            <a:ext cx="4112068" cy="208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Tungsten Replicator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Data is read from the rows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Corresponding columns and primary keys are identified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Translated to Binary JSON (BSON), stored in THL and applied to MongoDB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225" y="4274475"/>
            <a:ext cx="4337250" cy="20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092AF-64B7-4CDC-996B-5498E0773B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048363-0278-4481-A0EA-7FB08C066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89" y="733926"/>
            <a:ext cx="7050506" cy="52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55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Illustration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How companies incorporate MySQL and MongoDB into their Databases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err="1"/>
              <a:t>OpenSky</a:t>
            </a:r>
            <a:r>
              <a:rPr lang="en-US" dirty="0"/>
              <a:t> the first E-Commerce site to migrate to MongoDB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Craigslist migrating from exclusively from MySQL to using MySQL and MongoDB</a:t>
            </a: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We do hereof</a:t>
            </a:r>
            <a:r>
              <a:rPr lang="en-US"/>
              <a:t>: A Travel </a:t>
            </a:r>
            <a:r>
              <a:rPr lang="en-US" dirty="0"/>
              <a:t>Repository Prototype</a:t>
            </a:r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>Craigslist and </a:t>
            </a:r>
            <a:r>
              <a:rPr lang="en-US" dirty="0" err="1"/>
              <a:t>OpenSky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616618" y="12534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Craigslist</a:t>
            </a:r>
            <a:endParaRPr/>
          </a:p>
          <a:p>
            <a:pPr marL="1143000" lvl="2" indent="-3175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Archive utilizes MongoDB</a:t>
            </a:r>
            <a:endParaRPr/>
          </a:p>
          <a:p>
            <a:pPr marL="1143000" lvl="2" indent="-3175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Live listings is stored on a MySQL database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Opensky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Catalog takes advantage of MongoDB’s flexibility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Order management is stored with MySQL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6A2E5B-70AE-4303-9CA2-89C77B3252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5F61B2-9879-487E-A67C-DD714B8F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337"/>
            <a:ext cx="9144000" cy="47710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AB8DE3-094E-47A5-933C-A96CF89288D6}"/>
              </a:ext>
            </a:extLst>
          </p:cNvPr>
          <p:cNvSpPr txBox="1"/>
          <p:nvPr/>
        </p:nvSpPr>
        <p:spPr>
          <a:xfrm>
            <a:off x="914400" y="1196578"/>
            <a:ext cx="4150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Travel Repository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24729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Presentaion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Motivation For Our Project Idea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Three Segments including:</a:t>
            </a:r>
            <a:endParaRPr dirty="0"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Introduction</a:t>
            </a:r>
            <a:endParaRPr dirty="0"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Implementation</a:t>
            </a:r>
            <a:endParaRPr dirty="0"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Illustration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36A74-F9FA-4409-B476-972D0920BA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5179516-8B1A-47D3-9644-D2FDC44F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89547"/>
            <a:ext cx="7829549" cy="5510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45B79E-B582-4E99-B580-87EDF6B071BB}"/>
              </a:ext>
            </a:extLst>
          </p:cNvPr>
          <p:cNvSpPr txBox="1"/>
          <p:nvPr/>
        </p:nvSpPr>
        <p:spPr>
          <a:xfrm>
            <a:off x="2538662" y="5077326"/>
            <a:ext cx="5293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9352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Present basic information on Big Data composites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Introduce It’s Relevancy in the Scheme of things Big Data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key concepts including:</a:t>
            </a:r>
            <a:endParaRPr dirty="0"/>
          </a:p>
          <a:p>
            <a:pPr marL="2286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RDBMS, MySQL, NoSQL, MongoDB</a:t>
            </a:r>
            <a:endParaRPr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B28E-718E-4A4A-ACDA-F012668ED5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6E5D03-E968-47DD-A246-49949B67B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4" y="136524"/>
            <a:ext cx="8073189" cy="2538663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32540B-1A07-4DDB-8CA4-21AEE12A1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868" y="2675187"/>
            <a:ext cx="6196263" cy="34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6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51F8E9-AEDB-44CF-BE9E-A2181464E0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C4B348-EA45-4476-9D88-A54123F0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05" y="852128"/>
            <a:ext cx="7268589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0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34A31-3E7D-45C7-BBF1-882D09254D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picture containing sky&#10;&#10;Description automatically generated">
            <a:extLst>
              <a:ext uri="{FF2B5EF4-FFF2-40B4-BE49-F238E27FC236}">
                <a16:creationId xmlns:a16="http://schemas.microsoft.com/office/drawing/2014/main" id="{F65A84C9-FC19-45A3-8BE3-C80833C2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2348"/>
            <a:ext cx="9144000" cy="58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9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D77686-31FE-4A2E-ADB3-D281E1942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group of people walking on a beach&#10;&#10;Description automatically generated">
            <a:extLst>
              <a:ext uri="{FF2B5EF4-FFF2-40B4-BE49-F238E27FC236}">
                <a16:creationId xmlns:a16="http://schemas.microsoft.com/office/drawing/2014/main" id="{8C35A4BD-4193-45B4-A277-B97E07DC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4" y="481263"/>
            <a:ext cx="7877676" cy="54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5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9F08C-6538-4DBF-8E8B-807DEEA0EF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5491C6-BD0D-428E-9D3E-C85881B55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3" y="565484"/>
            <a:ext cx="7805487" cy="53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7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02E261-A116-4717-BD66-3C2466D7E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D328C-D6FB-428B-AF1D-F9BBC4334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7" y="695001"/>
            <a:ext cx="7543800" cy="51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7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256</Words>
  <Application>Microsoft Office PowerPoint</Application>
  <PresentationFormat>On-screen Show (4:3)</PresentationFormat>
  <Paragraphs>72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Final Project Presentation</vt:lpstr>
      <vt:lpstr>Presentaion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MySQL and MongoDB</vt:lpstr>
      <vt:lpstr>PowerPoint Presentation</vt:lpstr>
      <vt:lpstr>Implementation</vt:lpstr>
      <vt:lpstr>PowerPoint Presentation</vt:lpstr>
      <vt:lpstr>EF Core CQRS</vt:lpstr>
      <vt:lpstr>Tungsten Replicator</vt:lpstr>
      <vt:lpstr>PowerPoint Presentation</vt:lpstr>
      <vt:lpstr>Illustration</vt:lpstr>
      <vt:lpstr>Craigslist and OpenSky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Project Presentation</dc:title>
  <cp:lastModifiedBy>Kadyebo, Samuel</cp:lastModifiedBy>
  <cp:revision>21</cp:revision>
  <dcterms:modified xsi:type="dcterms:W3CDTF">2019-07-17T21:41:48Z</dcterms:modified>
</cp:coreProperties>
</file>