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4889A-6BEE-181F-2500-7763313542F0}" v="88" dt="2025-04-13T15:22:08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2025-04-13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500" b="1" err="1">
                <a:latin typeface="Calibri"/>
                <a:ea typeface="Calibri"/>
                <a:cs typeface="Calibri"/>
              </a:rPr>
              <a:t>Sustainable</a:t>
            </a:r>
            <a:r>
              <a:rPr lang="sv-SE" sz="3500" b="1" dirty="0">
                <a:latin typeface="Calibri"/>
                <a:ea typeface="Calibri"/>
                <a:cs typeface="Calibri"/>
              </a:rPr>
              <a:t> </a:t>
            </a:r>
            <a:r>
              <a:rPr lang="sv-SE" sz="3500" b="1" err="1">
                <a:latin typeface="Calibri"/>
                <a:ea typeface="Calibri"/>
                <a:cs typeface="Calibri"/>
              </a:rPr>
              <a:t>WineMaking</a:t>
            </a:r>
            <a:endParaRPr lang="sv-SE" err="1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05EBC6F-FBE5-6666-C454-F9DB4994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800" dirty="0">
                <a:latin typeface="Calibri"/>
                <a:ea typeface="Calibri"/>
                <a:cs typeface="Calibri"/>
              </a:rPr>
              <a:t>Introduktion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7E73E5B-05A0-6BCA-6019-2B2AF328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sz="2000" err="1">
                <a:latin typeface="Calibri"/>
                <a:ea typeface="Calibri"/>
                <a:cs typeface="Calibri"/>
              </a:rPr>
              <a:t>Sustainable</a:t>
            </a:r>
            <a:r>
              <a:rPr lang="sv-SE" sz="2000" dirty="0">
                <a:latin typeface="Calibri"/>
                <a:ea typeface="Calibri"/>
                <a:cs typeface="Calibri"/>
              </a:rPr>
              <a:t> </a:t>
            </a:r>
            <a:r>
              <a:rPr lang="sv-SE" sz="2000" err="1">
                <a:latin typeface="Calibri"/>
                <a:ea typeface="Calibri"/>
                <a:cs typeface="Calibri"/>
              </a:rPr>
              <a:t>WineMaking</a:t>
            </a:r>
            <a:r>
              <a:rPr lang="sv-SE" sz="2000" dirty="0">
                <a:latin typeface="Calibri"/>
                <a:ea typeface="Calibri"/>
                <a:cs typeface="Calibri"/>
              </a:rPr>
              <a:t> är ett projekt för att skapa en </a:t>
            </a:r>
            <a:r>
              <a:rPr lang="sv-SE" sz="2000" b="1" dirty="0">
                <a:latin typeface="Calibri"/>
                <a:ea typeface="Calibri"/>
                <a:cs typeface="Calibri"/>
              </a:rPr>
              <a:t>Minimum </a:t>
            </a:r>
            <a:r>
              <a:rPr lang="sv-SE" sz="2000" b="1" err="1">
                <a:latin typeface="Calibri"/>
                <a:ea typeface="Calibri"/>
                <a:cs typeface="Calibri"/>
              </a:rPr>
              <a:t>Viable</a:t>
            </a:r>
            <a:r>
              <a:rPr lang="sv-SE" sz="2000" b="1" dirty="0">
                <a:latin typeface="Calibri"/>
                <a:ea typeface="Calibri"/>
                <a:cs typeface="Calibri"/>
              </a:rPr>
              <a:t> Product (MVP)</a:t>
            </a:r>
            <a:r>
              <a:rPr lang="sv-SE" sz="2000" dirty="0">
                <a:latin typeface="Calibri"/>
                <a:ea typeface="Calibri"/>
                <a:cs typeface="Calibri"/>
              </a:rPr>
              <a:t> som visar hur svenska druvodlare kan fatta datadrivna beslut med hjälp av AI och </a:t>
            </a:r>
            <a:r>
              <a:rPr lang="sv-SE" sz="2000" err="1">
                <a:latin typeface="Calibri"/>
                <a:ea typeface="Calibri"/>
                <a:cs typeface="Calibri"/>
              </a:rPr>
              <a:t>IoT</a:t>
            </a:r>
            <a:r>
              <a:rPr lang="sv-SE" sz="2000" dirty="0">
                <a:latin typeface="Calibri"/>
                <a:ea typeface="Calibri"/>
                <a:cs typeface="Calibri"/>
              </a:rPr>
              <a:t>. Genom simulering av sensorflöden och bildanalys demonstreras ett </a:t>
            </a:r>
            <a:r>
              <a:rPr lang="sv-SE" sz="2000" err="1">
                <a:latin typeface="Calibri"/>
                <a:ea typeface="Calibri"/>
                <a:cs typeface="Calibri"/>
              </a:rPr>
              <a:t>beslutstödsystem</a:t>
            </a:r>
            <a:r>
              <a:rPr lang="sv-SE" sz="2000" dirty="0">
                <a:latin typeface="Calibri"/>
                <a:ea typeface="Calibri"/>
                <a:cs typeface="Calibri"/>
              </a:rPr>
              <a:t> som kan upptäcka sjukdomar, optimera bevattning och förbättra skördekvalitet – även i klimat med korta växtsäsonger och höga fuktnivåer.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58319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6FC96A4D-7940-75DF-423C-28C837A1E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6838" y="92633"/>
            <a:ext cx="2945028" cy="915088"/>
          </a:xfrm>
        </p:spPr>
        <p:txBody>
          <a:bodyPr>
            <a:normAutofit/>
          </a:bodyPr>
          <a:lstStyle/>
          <a:p>
            <a:r>
              <a:rPr lang="sv-SE" sz="4400" dirty="0"/>
              <a:t>Team</a:t>
            </a:r>
          </a:p>
        </p:txBody>
      </p:sp>
      <p:pic>
        <p:nvPicPr>
          <p:cNvPr id="4" name="Platshållare för innehåll 3" descr="En bild som visar klädsel, person, fotbeklädnader, jeans&#10;&#10;AI-genererat innehåll kan vara felaktigt.">
            <a:extLst>
              <a:ext uri="{FF2B5EF4-FFF2-40B4-BE49-F238E27FC236}">
                <a16:creationId xmlns:a16="http://schemas.microsoft.com/office/drawing/2014/main" id="{B8E0A173-5781-EB08-2284-855A2B0A2C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708189" y="95250"/>
            <a:ext cx="6783388" cy="6657975"/>
          </a:xfrm>
        </p:spPr>
      </p:pic>
    </p:spTree>
    <p:extLst>
      <p:ext uri="{BB962C8B-B14F-4D97-AF65-F5344CB8AC3E}">
        <p14:creationId xmlns:p14="http://schemas.microsoft.com/office/powerpoint/2010/main" val="376886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E90FDF-ADF9-D2ED-5C2D-65EEB701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500" dirty="0">
                <a:latin typeface="Calibri"/>
                <a:ea typeface="Calibri"/>
                <a:cs typeface="Calibri"/>
              </a:rPr>
              <a:t>Systemarkitektur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9DA7EB-ABFD-6A8C-B0B2-D5DDF0D7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Sensorer samlar in data (jordfuktighet, temperatur, bilder)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Data skickas via 5G till AWS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IoT</a:t>
            </a:r>
            <a:r>
              <a:rPr lang="sv-SE" sz="1700" dirty="0">
                <a:latin typeface="Calibri"/>
                <a:ea typeface="Calibri"/>
                <a:cs typeface="Calibri"/>
              </a:rPr>
              <a:t>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Core</a:t>
            </a:r>
            <a:endParaRPr lang="en-US" sz="1700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AWS Lambda analyserar och triggar åtgärder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Visualisering sker i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Streamlit</a:t>
            </a:r>
            <a:r>
              <a:rPr lang="sv-SE" sz="1700" dirty="0">
                <a:latin typeface="Calibri"/>
                <a:ea typeface="Calibri"/>
                <a:cs typeface="Calibri"/>
              </a:rPr>
              <a:t> och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chatbot</a:t>
            </a:r>
            <a:r>
              <a:rPr lang="sv-SE" sz="1700" dirty="0">
                <a:latin typeface="Calibri"/>
                <a:ea typeface="Calibri"/>
                <a:cs typeface="Calibri"/>
              </a:rPr>
              <a:t> via Lex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011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947AD0-BDD4-0742-4A29-4FC7E5FF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500" dirty="0">
                <a:latin typeface="Calibri"/>
                <a:ea typeface="Calibri"/>
                <a:cs typeface="Calibri"/>
              </a:rPr>
              <a:t>Amazon </a:t>
            </a:r>
            <a:r>
              <a:rPr lang="sv-SE" sz="3500" dirty="0" err="1">
                <a:latin typeface="Calibri"/>
                <a:ea typeface="Calibri"/>
                <a:cs typeface="Calibri"/>
              </a:rPr>
              <a:t>Rekognition</a:t>
            </a:r>
            <a:endParaRPr lang="sv-SE" dirty="0" err="1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03CFAB-DBB5-168A-7752-E63DA0A08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Används för att analysera bilder på druvblad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Identifierar potentiella sjukdomar eller skador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Resultatet sparas i databasen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Demo och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screenshots</a:t>
            </a:r>
            <a:r>
              <a:rPr lang="sv-SE" sz="1700" dirty="0">
                <a:latin typeface="Calibri"/>
                <a:ea typeface="Calibri"/>
                <a:cs typeface="Calibri"/>
              </a:rPr>
              <a:t> kommer visas live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2614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93F1EF-5B87-8A9A-46FB-B3582B7D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500" dirty="0">
                <a:latin typeface="Calibri"/>
                <a:ea typeface="Calibri"/>
                <a:cs typeface="Calibri"/>
              </a:rPr>
              <a:t>Amazon Lex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0D77EF-3743-8C11-EAC8-13A5FF68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Chattbot som svarar på frågor från vinodlaren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Integrerad med Lambda för dynamiska svar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 err="1">
                <a:latin typeface="Calibri"/>
                <a:ea typeface="Calibri"/>
                <a:cs typeface="Calibri"/>
              </a:rPr>
              <a:t>Intent</a:t>
            </a:r>
            <a:r>
              <a:rPr lang="sv-SE" sz="1700" dirty="0">
                <a:latin typeface="Calibri"/>
                <a:ea typeface="Calibri"/>
                <a:cs typeface="Calibri"/>
              </a:rPr>
              <a:t>-exempel: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GetPlantStatus</a:t>
            </a:r>
            <a:r>
              <a:rPr lang="sv-SE" sz="1700" dirty="0">
                <a:latin typeface="Calibri"/>
                <a:ea typeface="Calibri"/>
                <a:cs typeface="Calibri"/>
              </a:rPr>
              <a:t>,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HelpIrrigation</a:t>
            </a:r>
            <a:endParaRPr lang="en-US" sz="1700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Demo kommer under presentationen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594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9D53C1-9E5E-A6AD-F9F8-651079F4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500" dirty="0" err="1">
                <a:latin typeface="Calibri"/>
                <a:ea typeface="Calibri"/>
                <a:cs typeface="Calibri"/>
              </a:rPr>
              <a:t>Streamlit</a:t>
            </a:r>
            <a:r>
              <a:rPr lang="sv-SE" sz="3500" dirty="0">
                <a:latin typeface="Calibri"/>
                <a:ea typeface="Calibri"/>
                <a:cs typeface="Calibri"/>
              </a:rPr>
              <a:t>-applikation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CEF0B6-EA88-F89F-F553-75A37DF6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Användargränssnitt för att visa data och interagera med systemet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Visualiserar sensorvärden, bilder och status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Användare kan ladda upp bilder och ställa frågor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Demo och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screenshots</a:t>
            </a:r>
            <a:r>
              <a:rPr lang="sv-SE" sz="1700" dirty="0">
                <a:latin typeface="Calibri"/>
                <a:ea typeface="Calibri"/>
                <a:cs typeface="Calibri"/>
              </a:rPr>
              <a:t> kommer läggas in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75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595952-966C-6100-8A1F-202EFF30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500" dirty="0">
                <a:latin typeface="Calibri"/>
                <a:ea typeface="Calibri"/>
                <a:cs typeface="Calibri"/>
              </a:rPr>
              <a:t>Utmaningar och lösningar</a:t>
            </a:r>
            <a:endParaRPr lang="sv-SE" dirty="0"/>
          </a:p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87A42D-BE41-C12C-1DB1-0C36889FB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Brist på högkvalitativa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bladbilder</a:t>
            </a:r>
            <a:r>
              <a:rPr lang="sv-SE" sz="1700" dirty="0">
                <a:latin typeface="Calibri"/>
                <a:ea typeface="Calibri"/>
                <a:cs typeface="Calibri"/>
              </a:rPr>
              <a:t> → manuellt datainsamlande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Behov av rätt AWS-behörigheter för alla i gruppen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Koordination mellan komponenter i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Streamlit</a:t>
            </a:r>
            <a:r>
              <a:rPr lang="sv-SE" sz="1700" dirty="0">
                <a:latin typeface="Calibri"/>
                <a:ea typeface="Calibri"/>
                <a:cs typeface="Calibri"/>
              </a:rPr>
              <a:t>, Lex och Lambda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732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B69303-7762-7C4C-142E-ABC2F5A2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500" dirty="0">
                <a:latin typeface="Calibri"/>
                <a:ea typeface="Calibri"/>
                <a:cs typeface="Calibri"/>
              </a:rPr>
              <a:t>Sammanfattning och framtida arbete</a:t>
            </a:r>
            <a:endParaRPr lang="sv-SE" dirty="0"/>
          </a:p>
          <a:p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8AD5A8-23D1-DB04-B111-15D23221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Vi har skapat en AI-driven lösning för vinodling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Fokus på bevattning,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bladanalys</a:t>
            </a:r>
            <a:r>
              <a:rPr lang="sv-SE" sz="1700" dirty="0">
                <a:latin typeface="Calibri"/>
                <a:ea typeface="Calibri"/>
                <a:cs typeface="Calibri"/>
              </a:rPr>
              <a:t> och användarvänlighet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sv-SE" sz="1700" dirty="0">
                <a:latin typeface="Calibri"/>
                <a:ea typeface="Calibri"/>
                <a:cs typeface="Calibri"/>
              </a:rPr>
              <a:t>Framtida förbättringar: Fler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intents</a:t>
            </a:r>
            <a:r>
              <a:rPr lang="sv-SE" sz="1700" dirty="0">
                <a:latin typeface="Calibri"/>
                <a:ea typeface="Calibri"/>
                <a:cs typeface="Calibri"/>
              </a:rPr>
              <a:t>, exaktare bildanalys, </a:t>
            </a:r>
            <a:r>
              <a:rPr lang="sv-SE" sz="1700" dirty="0" err="1">
                <a:latin typeface="Calibri"/>
                <a:ea typeface="Calibri"/>
                <a:cs typeface="Calibri"/>
              </a:rPr>
              <a:t>LoRa</a:t>
            </a:r>
            <a:r>
              <a:rPr lang="sv-SE" sz="1700" dirty="0">
                <a:latin typeface="Calibri"/>
                <a:ea typeface="Calibri"/>
                <a:cs typeface="Calibri"/>
              </a:rPr>
              <a:t>/5G-test i fält</a:t>
            </a:r>
            <a:endParaRPr lang="en-US" sz="1700" dirty="0">
              <a:latin typeface="Calibri"/>
              <a:ea typeface="Calibri"/>
              <a:cs typeface="Calibri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917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0" baseType="lpstr">
      <vt:lpstr>Office-tema</vt:lpstr>
      <vt:lpstr>Sustainable WineMaking</vt:lpstr>
      <vt:lpstr>Introduktion</vt:lpstr>
      <vt:lpstr>Team</vt:lpstr>
      <vt:lpstr>Systemarkitektur</vt:lpstr>
      <vt:lpstr>Amazon Rekognition</vt:lpstr>
      <vt:lpstr>Amazon Lex</vt:lpstr>
      <vt:lpstr>Streamlit-applikation</vt:lpstr>
      <vt:lpstr>Utmaningar och lösningar </vt:lpstr>
      <vt:lpstr>Sammanfattning och framtida arbete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50</cp:revision>
  <dcterms:created xsi:type="dcterms:W3CDTF">2025-04-11T09:05:18Z</dcterms:created>
  <dcterms:modified xsi:type="dcterms:W3CDTF">2025-04-13T15:23:02Z</dcterms:modified>
</cp:coreProperties>
</file>