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D1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F0F34A-1F68-DADD-C55B-1C5D6B61F4B6}" v="33" dt="2025-04-21T14:52:50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E9B0D4-5E91-4FA4-8F87-A8CB535DC9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1EA210CC-0192-40C7-B319-FA7F0092BD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Syfte: Effektivisera vinodling med hjälp av AI och IoT.</a:t>
          </a:r>
        </a:p>
      </dgm:t>
    </dgm:pt>
    <dgm:pt modelId="{81330EDD-5163-4D9E-A49E-5258C2408940}" type="parTrans" cxnId="{425E5284-1E2B-4192-9F9A-5D0BA47216C0}">
      <dgm:prSet/>
      <dgm:spPr/>
      <dgm:t>
        <a:bodyPr/>
        <a:lstStyle/>
        <a:p>
          <a:endParaRPr lang="en-US"/>
        </a:p>
      </dgm:t>
    </dgm:pt>
    <dgm:pt modelId="{1B6F03C3-0C04-498A-B249-44BE9AFD5C0F}" type="sibTrans" cxnId="{425E5284-1E2B-4192-9F9A-5D0BA47216C0}">
      <dgm:prSet/>
      <dgm:spPr/>
      <dgm:t>
        <a:bodyPr/>
        <a:lstStyle/>
        <a:p>
          <a:endParaRPr lang="en-US"/>
        </a:p>
      </dgm:t>
    </dgm:pt>
    <dgm:pt modelId="{B20A109A-CC06-4B8C-AC7A-4FB7408280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Problem: Manuell övervakning av växter och fuktighet är ineffektiv.</a:t>
          </a:r>
        </a:p>
      </dgm:t>
    </dgm:pt>
    <dgm:pt modelId="{FD45D91C-2D84-425D-85CE-E05F427833F5}" type="parTrans" cxnId="{645B5C6C-8355-4834-A39E-460E39395606}">
      <dgm:prSet/>
      <dgm:spPr/>
      <dgm:t>
        <a:bodyPr/>
        <a:lstStyle/>
        <a:p>
          <a:endParaRPr lang="en-US"/>
        </a:p>
      </dgm:t>
    </dgm:pt>
    <dgm:pt modelId="{B9921F4E-B9FA-4BD4-9510-999DEBDAF039}" type="sibTrans" cxnId="{645B5C6C-8355-4834-A39E-460E39395606}">
      <dgm:prSet/>
      <dgm:spPr/>
      <dgm:t>
        <a:bodyPr/>
        <a:lstStyle/>
        <a:p>
          <a:endParaRPr lang="en-US"/>
        </a:p>
      </dgm:t>
    </dgm:pt>
    <dgm:pt modelId="{37D6258D-3DAC-4446-96C8-21E792F447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Mål: Automatisera bevattning och växtanalys.</a:t>
          </a:r>
        </a:p>
      </dgm:t>
    </dgm:pt>
    <dgm:pt modelId="{340D95C6-3C02-40C7-AA7C-FD1A422881B7}" type="parTrans" cxnId="{40806517-CB69-40C6-9F75-E298679A7F3E}">
      <dgm:prSet/>
      <dgm:spPr/>
      <dgm:t>
        <a:bodyPr/>
        <a:lstStyle/>
        <a:p>
          <a:endParaRPr lang="en-US"/>
        </a:p>
      </dgm:t>
    </dgm:pt>
    <dgm:pt modelId="{3659CE22-FF2A-410F-A972-9792BE2F963A}" type="sibTrans" cxnId="{40806517-CB69-40C6-9F75-E298679A7F3E}">
      <dgm:prSet/>
      <dgm:spPr/>
      <dgm:t>
        <a:bodyPr/>
        <a:lstStyle/>
        <a:p>
          <a:endParaRPr lang="en-US"/>
        </a:p>
      </dgm:t>
    </dgm:pt>
    <dgm:pt modelId="{6C189253-B3D0-4702-812A-8745AE6E0F2A}" type="pres">
      <dgm:prSet presAssocID="{81E9B0D4-5E91-4FA4-8F87-A8CB535DC9D2}" presName="root" presStyleCnt="0">
        <dgm:presLayoutVars>
          <dgm:dir/>
          <dgm:resizeHandles val="exact"/>
        </dgm:presLayoutVars>
      </dgm:prSet>
      <dgm:spPr/>
    </dgm:pt>
    <dgm:pt modelId="{E07041B7-A4BF-4F20-81AE-7963133FABEC}" type="pres">
      <dgm:prSet presAssocID="{1EA210CC-0192-40C7-B319-FA7F0092BD34}" presName="compNode" presStyleCnt="0"/>
      <dgm:spPr/>
    </dgm:pt>
    <dgm:pt modelId="{0F2C0833-5064-4515-87A0-08DAD463BEE0}" type="pres">
      <dgm:prSet presAssocID="{1EA210CC-0192-40C7-B319-FA7F0092BD34}" presName="bgRect" presStyleLbl="bgShp" presStyleIdx="0" presStyleCnt="3"/>
      <dgm:spPr/>
    </dgm:pt>
    <dgm:pt modelId="{9813159C-CB26-4404-9732-01BCFB31890C}" type="pres">
      <dgm:prSet presAssocID="{1EA210CC-0192-40C7-B319-FA7F0092BD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a"/>
        </a:ext>
      </dgm:extLst>
    </dgm:pt>
    <dgm:pt modelId="{3BCD715B-8F68-4305-BDE7-7B98048EDF67}" type="pres">
      <dgm:prSet presAssocID="{1EA210CC-0192-40C7-B319-FA7F0092BD34}" presName="spaceRect" presStyleCnt="0"/>
      <dgm:spPr/>
    </dgm:pt>
    <dgm:pt modelId="{06643513-8C72-41D9-B18B-8E66DA6E1F2D}" type="pres">
      <dgm:prSet presAssocID="{1EA210CC-0192-40C7-B319-FA7F0092BD34}" presName="parTx" presStyleLbl="revTx" presStyleIdx="0" presStyleCnt="3">
        <dgm:presLayoutVars>
          <dgm:chMax val="0"/>
          <dgm:chPref val="0"/>
        </dgm:presLayoutVars>
      </dgm:prSet>
      <dgm:spPr/>
    </dgm:pt>
    <dgm:pt modelId="{921AA948-1F2E-4EBD-BE73-6D998528DF95}" type="pres">
      <dgm:prSet presAssocID="{1B6F03C3-0C04-498A-B249-44BE9AFD5C0F}" presName="sibTrans" presStyleCnt="0"/>
      <dgm:spPr/>
    </dgm:pt>
    <dgm:pt modelId="{0BA7FE1E-D880-47D5-95B6-8A01CE2F11E9}" type="pres">
      <dgm:prSet presAssocID="{B20A109A-CC06-4B8C-AC7A-4FB740828089}" presName="compNode" presStyleCnt="0"/>
      <dgm:spPr/>
    </dgm:pt>
    <dgm:pt modelId="{EBA56922-5E21-4346-8432-59A9A9AFB301}" type="pres">
      <dgm:prSet presAssocID="{B20A109A-CC06-4B8C-AC7A-4FB740828089}" presName="bgRect" presStyleLbl="bgShp" presStyleIdx="1" presStyleCnt="3"/>
      <dgm:spPr/>
    </dgm:pt>
    <dgm:pt modelId="{CD24BB54-A6AC-4666-8100-ADC27CE804CE}" type="pres">
      <dgm:prSet presAssocID="{B20A109A-CC06-4B8C-AC7A-4FB7408280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rning"/>
        </a:ext>
      </dgm:extLst>
    </dgm:pt>
    <dgm:pt modelId="{A21E3E58-E178-469A-ADDF-EA74DA26C798}" type="pres">
      <dgm:prSet presAssocID="{B20A109A-CC06-4B8C-AC7A-4FB740828089}" presName="spaceRect" presStyleCnt="0"/>
      <dgm:spPr/>
    </dgm:pt>
    <dgm:pt modelId="{B1FEDD56-C57A-4A85-BDB8-7BD07CB6B25C}" type="pres">
      <dgm:prSet presAssocID="{B20A109A-CC06-4B8C-AC7A-4FB740828089}" presName="parTx" presStyleLbl="revTx" presStyleIdx="1" presStyleCnt="3">
        <dgm:presLayoutVars>
          <dgm:chMax val="0"/>
          <dgm:chPref val="0"/>
        </dgm:presLayoutVars>
      </dgm:prSet>
      <dgm:spPr/>
    </dgm:pt>
    <dgm:pt modelId="{951E834E-3B9E-4320-9715-539885B78BA1}" type="pres">
      <dgm:prSet presAssocID="{B9921F4E-B9FA-4BD4-9510-999DEBDAF039}" presName="sibTrans" presStyleCnt="0"/>
      <dgm:spPr/>
    </dgm:pt>
    <dgm:pt modelId="{35B90755-2616-41E1-93F5-3F0831F4E635}" type="pres">
      <dgm:prSet presAssocID="{37D6258D-3DAC-4446-96C8-21E792F44789}" presName="compNode" presStyleCnt="0"/>
      <dgm:spPr/>
    </dgm:pt>
    <dgm:pt modelId="{B2AEB268-72C0-4E2A-A329-E195B1544531}" type="pres">
      <dgm:prSet presAssocID="{37D6258D-3DAC-4446-96C8-21E792F44789}" presName="bgRect" presStyleLbl="bgShp" presStyleIdx="2" presStyleCnt="3"/>
      <dgm:spPr/>
    </dgm:pt>
    <dgm:pt modelId="{CD14632F-EA70-4941-A780-75BF3EFFD07C}" type="pres">
      <dgm:prSet presAssocID="{37D6258D-3DAC-4446-96C8-21E792F447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ing pot"/>
        </a:ext>
      </dgm:extLst>
    </dgm:pt>
    <dgm:pt modelId="{6E401354-DA8F-4239-8B17-495595643C40}" type="pres">
      <dgm:prSet presAssocID="{37D6258D-3DAC-4446-96C8-21E792F44789}" presName="spaceRect" presStyleCnt="0"/>
      <dgm:spPr/>
    </dgm:pt>
    <dgm:pt modelId="{835197B5-B2B0-4F67-994D-E371A0D9C7DC}" type="pres">
      <dgm:prSet presAssocID="{37D6258D-3DAC-4446-96C8-21E792F4478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B099706-8A4A-4EB1-BD90-7B98B445CCD6}" type="presOf" srcId="{81E9B0D4-5E91-4FA4-8F87-A8CB535DC9D2}" destId="{6C189253-B3D0-4702-812A-8745AE6E0F2A}" srcOrd="0" destOrd="0" presId="urn:microsoft.com/office/officeart/2018/2/layout/IconVerticalSolidList"/>
    <dgm:cxn modelId="{40806517-CB69-40C6-9F75-E298679A7F3E}" srcId="{81E9B0D4-5E91-4FA4-8F87-A8CB535DC9D2}" destId="{37D6258D-3DAC-4446-96C8-21E792F44789}" srcOrd="2" destOrd="0" parTransId="{340D95C6-3C02-40C7-AA7C-FD1A422881B7}" sibTransId="{3659CE22-FF2A-410F-A972-9792BE2F963A}"/>
    <dgm:cxn modelId="{645B5C6C-8355-4834-A39E-460E39395606}" srcId="{81E9B0D4-5E91-4FA4-8F87-A8CB535DC9D2}" destId="{B20A109A-CC06-4B8C-AC7A-4FB740828089}" srcOrd="1" destOrd="0" parTransId="{FD45D91C-2D84-425D-85CE-E05F427833F5}" sibTransId="{B9921F4E-B9FA-4BD4-9510-999DEBDAF039}"/>
    <dgm:cxn modelId="{425E5284-1E2B-4192-9F9A-5D0BA47216C0}" srcId="{81E9B0D4-5E91-4FA4-8F87-A8CB535DC9D2}" destId="{1EA210CC-0192-40C7-B319-FA7F0092BD34}" srcOrd="0" destOrd="0" parTransId="{81330EDD-5163-4D9E-A49E-5258C2408940}" sibTransId="{1B6F03C3-0C04-498A-B249-44BE9AFD5C0F}"/>
    <dgm:cxn modelId="{D4889B86-0ACD-4988-BBA9-266A118265B8}" type="presOf" srcId="{B20A109A-CC06-4B8C-AC7A-4FB740828089}" destId="{B1FEDD56-C57A-4A85-BDB8-7BD07CB6B25C}" srcOrd="0" destOrd="0" presId="urn:microsoft.com/office/officeart/2018/2/layout/IconVerticalSolidList"/>
    <dgm:cxn modelId="{F47ED1EA-F321-49A9-A916-9CFD0CEC137B}" type="presOf" srcId="{37D6258D-3DAC-4446-96C8-21E792F44789}" destId="{835197B5-B2B0-4F67-994D-E371A0D9C7DC}" srcOrd="0" destOrd="0" presId="urn:microsoft.com/office/officeart/2018/2/layout/IconVerticalSolidList"/>
    <dgm:cxn modelId="{9D53ACFE-AEC0-4D46-86EA-FA5D5AA4E821}" type="presOf" srcId="{1EA210CC-0192-40C7-B319-FA7F0092BD34}" destId="{06643513-8C72-41D9-B18B-8E66DA6E1F2D}" srcOrd="0" destOrd="0" presId="urn:microsoft.com/office/officeart/2018/2/layout/IconVerticalSolidList"/>
    <dgm:cxn modelId="{72C1DCC2-A2B1-4A38-A52E-C1CFAC604BA1}" type="presParOf" srcId="{6C189253-B3D0-4702-812A-8745AE6E0F2A}" destId="{E07041B7-A4BF-4F20-81AE-7963133FABEC}" srcOrd="0" destOrd="0" presId="urn:microsoft.com/office/officeart/2018/2/layout/IconVerticalSolidList"/>
    <dgm:cxn modelId="{FBF37522-3CFA-4490-83C4-D4D2314AD271}" type="presParOf" srcId="{E07041B7-A4BF-4F20-81AE-7963133FABEC}" destId="{0F2C0833-5064-4515-87A0-08DAD463BEE0}" srcOrd="0" destOrd="0" presId="urn:microsoft.com/office/officeart/2018/2/layout/IconVerticalSolidList"/>
    <dgm:cxn modelId="{34E959E1-3224-4208-8DE4-32B77751F6A9}" type="presParOf" srcId="{E07041B7-A4BF-4F20-81AE-7963133FABEC}" destId="{9813159C-CB26-4404-9732-01BCFB31890C}" srcOrd="1" destOrd="0" presId="urn:microsoft.com/office/officeart/2018/2/layout/IconVerticalSolidList"/>
    <dgm:cxn modelId="{87153FE3-DCE7-49B4-8D5D-EF532B835F4D}" type="presParOf" srcId="{E07041B7-A4BF-4F20-81AE-7963133FABEC}" destId="{3BCD715B-8F68-4305-BDE7-7B98048EDF67}" srcOrd="2" destOrd="0" presId="urn:microsoft.com/office/officeart/2018/2/layout/IconVerticalSolidList"/>
    <dgm:cxn modelId="{ACC20D33-10F7-4272-B3A7-105231D3E97C}" type="presParOf" srcId="{E07041B7-A4BF-4F20-81AE-7963133FABEC}" destId="{06643513-8C72-41D9-B18B-8E66DA6E1F2D}" srcOrd="3" destOrd="0" presId="urn:microsoft.com/office/officeart/2018/2/layout/IconVerticalSolidList"/>
    <dgm:cxn modelId="{A4518690-A803-41B1-A501-CA9CC57A5F6C}" type="presParOf" srcId="{6C189253-B3D0-4702-812A-8745AE6E0F2A}" destId="{921AA948-1F2E-4EBD-BE73-6D998528DF95}" srcOrd="1" destOrd="0" presId="urn:microsoft.com/office/officeart/2018/2/layout/IconVerticalSolidList"/>
    <dgm:cxn modelId="{008F31FC-678E-40CB-8BD0-02B955B5A002}" type="presParOf" srcId="{6C189253-B3D0-4702-812A-8745AE6E0F2A}" destId="{0BA7FE1E-D880-47D5-95B6-8A01CE2F11E9}" srcOrd="2" destOrd="0" presId="urn:microsoft.com/office/officeart/2018/2/layout/IconVerticalSolidList"/>
    <dgm:cxn modelId="{E5AAE6C5-0526-40E7-B4B5-BE29C93B7F8A}" type="presParOf" srcId="{0BA7FE1E-D880-47D5-95B6-8A01CE2F11E9}" destId="{EBA56922-5E21-4346-8432-59A9A9AFB301}" srcOrd="0" destOrd="0" presId="urn:microsoft.com/office/officeart/2018/2/layout/IconVerticalSolidList"/>
    <dgm:cxn modelId="{70479F42-FE85-42FB-A4D0-7BB0B610DBCD}" type="presParOf" srcId="{0BA7FE1E-D880-47D5-95B6-8A01CE2F11E9}" destId="{CD24BB54-A6AC-4666-8100-ADC27CE804CE}" srcOrd="1" destOrd="0" presId="urn:microsoft.com/office/officeart/2018/2/layout/IconVerticalSolidList"/>
    <dgm:cxn modelId="{79A02962-5299-49F5-BFD9-8BEE6B872A75}" type="presParOf" srcId="{0BA7FE1E-D880-47D5-95B6-8A01CE2F11E9}" destId="{A21E3E58-E178-469A-ADDF-EA74DA26C798}" srcOrd="2" destOrd="0" presId="urn:microsoft.com/office/officeart/2018/2/layout/IconVerticalSolidList"/>
    <dgm:cxn modelId="{1939BDFA-0DCC-40EF-84E6-1B3F794DBE6A}" type="presParOf" srcId="{0BA7FE1E-D880-47D5-95B6-8A01CE2F11E9}" destId="{B1FEDD56-C57A-4A85-BDB8-7BD07CB6B25C}" srcOrd="3" destOrd="0" presId="urn:microsoft.com/office/officeart/2018/2/layout/IconVerticalSolidList"/>
    <dgm:cxn modelId="{5725B94C-52D6-46CC-9749-756350FF1B12}" type="presParOf" srcId="{6C189253-B3D0-4702-812A-8745AE6E0F2A}" destId="{951E834E-3B9E-4320-9715-539885B78BA1}" srcOrd="3" destOrd="0" presId="urn:microsoft.com/office/officeart/2018/2/layout/IconVerticalSolidList"/>
    <dgm:cxn modelId="{4A533FEC-8911-43D7-96CB-B9127909EB7D}" type="presParOf" srcId="{6C189253-B3D0-4702-812A-8745AE6E0F2A}" destId="{35B90755-2616-41E1-93F5-3F0831F4E635}" srcOrd="4" destOrd="0" presId="urn:microsoft.com/office/officeart/2018/2/layout/IconVerticalSolidList"/>
    <dgm:cxn modelId="{3D43D5CA-A531-48CE-82B8-269F117C345F}" type="presParOf" srcId="{35B90755-2616-41E1-93F5-3F0831F4E635}" destId="{B2AEB268-72C0-4E2A-A329-E195B1544531}" srcOrd="0" destOrd="0" presId="urn:microsoft.com/office/officeart/2018/2/layout/IconVerticalSolidList"/>
    <dgm:cxn modelId="{959B6524-190E-4A33-8D7E-B12ED5B330FA}" type="presParOf" srcId="{35B90755-2616-41E1-93F5-3F0831F4E635}" destId="{CD14632F-EA70-4941-A780-75BF3EFFD07C}" srcOrd="1" destOrd="0" presId="urn:microsoft.com/office/officeart/2018/2/layout/IconVerticalSolidList"/>
    <dgm:cxn modelId="{9FAB5C5B-8A18-4E37-8C37-C3D122539920}" type="presParOf" srcId="{35B90755-2616-41E1-93F5-3F0831F4E635}" destId="{6E401354-DA8F-4239-8B17-495595643C40}" srcOrd="2" destOrd="0" presId="urn:microsoft.com/office/officeart/2018/2/layout/IconVerticalSolidList"/>
    <dgm:cxn modelId="{0957EC95-A34B-41EA-B2EB-AFD75AF7DDC5}" type="presParOf" srcId="{35B90755-2616-41E1-93F5-3F0831F4E635}" destId="{835197B5-B2B0-4F67-994D-E371A0D9C7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C4E7A3-3CA3-4102-8562-D6CF9F24BDC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3D3507-0F41-4F8F-8FC3-344E53FF1BD9}">
      <dgm:prSet/>
      <dgm:spPr/>
      <dgm:t>
        <a:bodyPr/>
        <a:lstStyle/>
        <a:p>
          <a:r>
            <a:rPr lang="en-US"/>
            <a:t>Sensorer samlar in data (jordfuktighet, temperatur, bilder)</a:t>
          </a:r>
        </a:p>
      </dgm:t>
    </dgm:pt>
    <dgm:pt modelId="{B97DE1D2-E5BC-46EB-9555-5C430A9FD003}" type="parTrans" cxnId="{2020330A-A209-41D3-B746-3CF00CDA8C7F}">
      <dgm:prSet/>
      <dgm:spPr/>
      <dgm:t>
        <a:bodyPr/>
        <a:lstStyle/>
        <a:p>
          <a:endParaRPr lang="en-US"/>
        </a:p>
      </dgm:t>
    </dgm:pt>
    <dgm:pt modelId="{E2C3C63B-7426-4E8E-9FDA-E081C420C2EB}" type="sibTrans" cxnId="{2020330A-A209-41D3-B746-3CF00CDA8C7F}">
      <dgm:prSet/>
      <dgm:spPr/>
      <dgm:t>
        <a:bodyPr/>
        <a:lstStyle/>
        <a:p>
          <a:endParaRPr lang="en-US"/>
        </a:p>
      </dgm:t>
    </dgm:pt>
    <dgm:pt modelId="{1D7E658E-D69E-430F-95A3-257C7004CED8}">
      <dgm:prSet/>
      <dgm:spPr/>
      <dgm:t>
        <a:bodyPr/>
        <a:lstStyle/>
        <a:p>
          <a:r>
            <a:rPr lang="en-US"/>
            <a:t>Data skickas via 5G till AWS IoT Core</a:t>
          </a:r>
        </a:p>
      </dgm:t>
    </dgm:pt>
    <dgm:pt modelId="{0E70005D-34AD-4E31-8CC3-D5A1721D3BF6}" type="parTrans" cxnId="{2004BEBF-4FC2-4275-A015-34A5F55A6ADD}">
      <dgm:prSet/>
      <dgm:spPr/>
      <dgm:t>
        <a:bodyPr/>
        <a:lstStyle/>
        <a:p>
          <a:endParaRPr lang="en-US"/>
        </a:p>
      </dgm:t>
    </dgm:pt>
    <dgm:pt modelId="{05353902-1351-42DB-A00B-768994C2AF69}" type="sibTrans" cxnId="{2004BEBF-4FC2-4275-A015-34A5F55A6ADD}">
      <dgm:prSet/>
      <dgm:spPr/>
      <dgm:t>
        <a:bodyPr/>
        <a:lstStyle/>
        <a:p>
          <a:endParaRPr lang="en-US"/>
        </a:p>
      </dgm:t>
    </dgm:pt>
    <dgm:pt modelId="{21C709D1-4554-4424-8EA9-4C826619E45A}">
      <dgm:prSet/>
      <dgm:spPr/>
      <dgm:t>
        <a:bodyPr/>
        <a:lstStyle/>
        <a:p>
          <a:r>
            <a:rPr lang="en-US"/>
            <a:t>AWS Lambda analyserar och triggar åtgärder</a:t>
          </a:r>
        </a:p>
      </dgm:t>
    </dgm:pt>
    <dgm:pt modelId="{FC64EEF2-8C9D-438C-BBFB-5ED250EDCEF1}" type="parTrans" cxnId="{44B9D716-E44D-4C50-9917-8FBF5447E5B3}">
      <dgm:prSet/>
      <dgm:spPr/>
      <dgm:t>
        <a:bodyPr/>
        <a:lstStyle/>
        <a:p>
          <a:endParaRPr lang="en-US"/>
        </a:p>
      </dgm:t>
    </dgm:pt>
    <dgm:pt modelId="{E924CBF1-0A73-4A32-9FD0-3763560AB943}" type="sibTrans" cxnId="{44B9D716-E44D-4C50-9917-8FBF5447E5B3}">
      <dgm:prSet/>
      <dgm:spPr/>
      <dgm:t>
        <a:bodyPr/>
        <a:lstStyle/>
        <a:p>
          <a:endParaRPr lang="en-US"/>
        </a:p>
      </dgm:t>
    </dgm:pt>
    <dgm:pt modelId="{3DCFDD8C-2608-4637-B3FA-E91826D1068B}">
      <dgm:prSet/>
      <dgm:spPr/>
      <dgm:t>
        <a:bodyPr/>
        <a:lstStyle/>
        <a:p>
          <a:r>
            <a:rPr lang="en-US"/>
            <a:t>Visualisering sker i Streamlit och chatbot via Lex</a:t>
          </a:r>
        </a:p>
      </dgm:t>
    </dgm:pt>
    <dgm:pt modelId="{DCD04844-AC70-47F8-92D0-1FA126B00772}" type="parTrans" cxnId="{5A2E2CFC-79E0-4301-8E56-A6CA9DFBC6AC}">
      <dgm:prSet/>
      <dgm:spPr/>
      <dgm:t>
        <a:bodyPr/>
        <a:lstStyle/>
        <a:p>
          <a:endParaRPr lang="en-US"/>
        </a:p>
      </dgm:t>
    </dgm:pt>
    <dgm:pt modelId="{6D0C9AAB-7EC0-441C-96B8-2659B2C6163B}" type="sibTrans" cxnId="{5A2E2CFC-79E0-4301-8E56-A6CA9DFBC6AC}">
      <dgm:prSet/>
      <dgm:spPr/>
      <dgm:t>
        <a:bodyPr/>
        <a:lstStyle/>
        <a:p>
          <a:endParaRPr lang="en-US"/>
        </a:p>
      </dgm:t>
    </dgm:pt>
    <dgm:pt modelId="{D9D685FF-FAFD-4D15-8F4A-7DBA86983137}" type="pres">
      <dgm:prSet presAssocID="{64C4E7A3-3CA3-4102-8562-D6CF9F24BDCF}" presName="linear" presStyleCnt="0">
        <dgm:presLayoutVars>
          <dgm:animLvl val="lvl"/>
          <dgm:resizeHandles val="exact"/>
        </dgm:presLayoutVars>
      </dgm:prSet>
      <dgm:spPr/>
    </dgm:pt>
    <dgm:pt modelId="{119C94D7-2746-4847-B829-01D4F04E2918}" type="pres">
      <dgm:prSet presAssocID="{4A3D3507-0F41-4F8F-8FC3-344E53FF1BD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4803A2C-0C76-4306-B532-73F18EB11535}" type="pres">
      <dgm:prSet presAssocID="{E2C3C63B-7426-4E8E-9FDA-E081C420C2EB}" presName="spacer" presStyleCnt="0"/>
      <dgm:spPr/>
    </dgm:pt>
    <dgm:pt modelId="{22C5FA4C-D60E-4E19-A67E-C6166D3A13CF}" type="pres">
      <dgm:prSet presAssocID="{1D7E658E-D69E-430F-95A3-257C7004CE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4D0D9A4-BF7D-4F98-99B8-6E4D42AE20F4}" type="pres">
      <dgm:prSet presAssocID="{05353902-1351-42DB-A00B-768994C2AF69}" presName="spacer" presStyleCnt="0"/>
      <dgm:spPr/>
    </dgm:pt>
    <dgm:pt modelId="{CB3D1A5A-8D47-423A-930C-AF93D05806E5}" type="pres">
      <dgm:prSet presAssocID="{21C709D1-4554-4424-8EA9-4C826619E45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32071B9-E121-4607-8607-9415E4F6D38D}" type="pres">
      <dgm:prSet presAssocID="{E924CBF1-0A73-4A32-9FD0-3763560AB943}" presName="spacer" presStyleCnt="0"/>
      <dgm:spPr/>
    </dgm:pt>
    <dgm:pt modelId="{51D027DB-E6DE-4E06-94AF-1C851E265CDE}" type="pres">
      <dgm:prSet presAssocID="{3DCFDD8C-2608-4637-B3FA-E91826D1068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020330A-A209-41D3-B746-3CF00CDA8C7F}" srcId="{64C4E7A3-3CA3-4102-8562-D6CF9F24BDCF}" destId="{4A3D3507-0F41-4F8F-8FC3-344E53FF1BD9}" srcOrd="0" destOrd="0" parTransId="{B97DE1D2-E5BC-46EB-9555-5C430A9FD003}" sibTransId="{E2C3C63B-7426-4E8E-9FDA-E081C420C2EB}"/>
    <dgm:cxn modelId="{44B9D716-E44D-4C50-9917-8FBF5447E5B3}" srcId="{64C4E7A3-3CA3-4102-8562-D6CF9F24BDCF}" destId="{21C709D1-4554-4424-8EA9-4C826619E45A}" srcOrd="2" destOrd="0" parTransId="{FC64EEF2-8C9D-438C-BBFB-5ED250EDCEF1}" sibTransId="{E924CBF1-0A73-4A32-9FD0-3763560AB943}"/>
    <dgm:cxn modelId="{BAF58678-8233-4AD2-B19E-212F1FC1A296}" type="presOf" srcId="{4A3D3507-0F41-4F8F-8FC3-344E53FF1BD9}" destId="{119C94D7-2746-4847-B829-01D4F04E2918}" srcOrd="0" destOrd="0" presId="urn:microsoft.com/office/officeart/2005/8/layout/vList2"/>
    <dgm:cxn modelId="{7E1F107B-03D7-4918-B542-37A784711083}" type="presOf" srcId="{3DCFDD8C-2608-4637-B3FA-E91826D1068B}" destId="{51D027DB-E6DE-4E06-94AF-1C851E265CDE}" srcOrd="0" destOrd="0" presId="urn:microsoft.com/office/officeart/2005/8/layout/vList2"/>
    <dgm:cxn modelId="{3DA52C8E-3EA5-4FD7-B41B-6159CB5C309D}" type="presOf" srcId="{64C4E7A3-3CA3-4102-8562-D6CF9F24BDCF}" destId="{D9D685FF-FAFD-4D15-8F4A-7DBA86983137}" srcOrd="0" destOrd="0" presId="urn:microsoft.com/office/officeart/2005/8/layout/vList2"/>
    <dgm:cxn modelId="{2004BEBF-4FC2-4275-A015-34A5F55A6ADD}" srcId="{64C4E7A3-3CA3-4102-8562-D6CF9F24BDCF}" destId="{1D7E658E-D69E-430F-95A3-257C7004CED8}" srcOrd="1" destOrd="0" parTransId="{0E70005D-34AD-4E31-8CC3-D5A1721D3BF6}" sibTransId="{05353902-1351-42DB-A00B-768994C2AF69}"/>
    <dgm:cxn modelId="{8AD5D6EB-1E52-4EF3-A205-FD0C540F0726}" type="presOf" srcId="{1D7E658E-D69E-430F-95A3-257C7004CED8}" destId="{22C5FA4C-D60E-4E19-A67E-C6166D3A13CF}" srcOrd="0" destOrd="0" presId="urn:microsoft.com/office/officeart/2005/8/layout/vList2"/>
    <dgm:cxn modelId="{986787F0-F162-4866-87AC-64562EB4968F}" type="presOf" srcId="{21C709D1-4554-4424-8EA9-4C826619E45A}" destId="{CB3D1A5A-8D47-423A-930C-AF93D05806E5}" srcOrd="0" destOrd="0" presId="urn:microsoft.com/office/officeart/2005/8/layout/vList2"/>
    <dgm:cxn modelId="{5A2E2CFC-79E0-4301-8E56-A6CA9DFBC6AC}" srcId="{64C4E7A3-3CA3-4102-8562-D6CF9F24BDCF}" destId="{3DCFDD8C-2608-4637-B3FA-E91826D1068B}" srcOrd="3" destOrd="0" parTransId="{DCD04844-AC70-47F8-92D0-1FA126B00772}" sibTransId="{6D0C9AAB-7EC0-441C-96B8-2659B2C6163B}"/>
    <dgm:cxn modelId="{854701E5-483A-4398-A23A-0316E0232121}" type="presParOf" srcId="{D9D685FF-FAFD-4D15-8F4A-7DBA86983137}" destId="{119C94D7-2746-4847-B829-01D4F04E2918}" srcOrd="0" destOrd="0" presId="urn:microsoft.com/office/officeart/2005/8/layout/vList2"/>
    <dgm:cxn modelId="{F135B7C4-EF3F-47BE-8006-AACC9AF16563}" type="presParOf" srcId="{D9D685FF-FAFD-4D15-8F4A-7DBA86983137}" destId="{24803A2C-0C76-4306-B532-73F18EB11535}" srcOrd="1" destOrd="0" presId="urn:microsoft.com/office/officeart/2005/8/layout/vList2"/>
    <dgm:cxn modelId="{3892DD18-D71B-4203-BA1F-3F15CBD05050}" type="presParOf" srcId="{D9D685FF-FAFD-4D15-8F4A-7DBA86983137}" destId="{22C5FA4C-D60E-4E19-A67E-C6166D3A13CF}" srcOrd="2" destOrd="0" presId="urn:microsoft.com/office/officeart/2005/8/layout/vList2"/>
    <dgm:cxn modelId="{47A1A08B-2E2E-4226-8021-57ED9943DD17}" type="presParOf" srcId="{D9D685FF-FAFD-4D15-8F4A-7DBA86983137}" destId="{54D0D9A4-BF7D-4F98-99B8-6E4D42AE20F4}" srcOrd="3" destOrd="0" presId="urn:microsoft.com/office/officeart/2005/8/layout/vList2"/>
    <dgm:cxn modelId="{89F3C474-768F-46E4-92CF-8B3F36020C46}" type="presParOf" srcId="{D9D685FF-FAFD-4D15-8F4A-7DBA86983137}" destId="{CB3D1A5A-8D47-423A-930C-AF93D05806E5}" srcOrd="4" destOrd="0" presId="urn:microsoft.com/office/officeart/2005/8/layout/vList2"/>
    <dgm:cxn modelId="{8A0E18D0-37F6-4D03-AF96-537EDA042E3E}" type="presParOf" srcId="{D9D685FF-FAFD-4D15-8F4A-7DBA86983137}" destId="{432071B9-E121-4607-8607-9415E4F6D38D}" srcOrd="5" destOrd="0" presId="urn:microsoft.com/office/officeart/2005/8/layout/vList2"/>
    <dgm:cxn modelId="{2E1546B0-53C5-4036-8A66-E3B36468DFB9}" type="presParOf" srcId="{D9D685FF-FAFD-4D15-8F4A-7DBA86983137}" destId="{51D027DB-E6DE-4E06-94AF-1C851E265CD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08455D-5E31-4602-9FE0-A62067D7EF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7B30D0-237C-4338-8920-0FB4D8F531BF}">
      <dgm:prSet/>
      <dgm:spPr/>
      <dgm:t>
        <a:bodyPr/>
        <a:lstStyle/>
        <a:p>
          <a:r>
            <a:rPr lang="en-US"/>
            <a:t>Används för att analysera bilder på druvblad</a:t>
          </a:r>
        </a:p>
      </dgm:t>
    </dgm:pt>
    <dgm:pt modelId="{30C487EC-76B4-4F95-8172-464450F4E3AC}" type="parTrans" cxnId="{1416B90E-50C7-4A1F-ADA0-BD43167CCBDF}">
      <dgm:prSet/>
      <dgm:spPr/>
      <dgm:t>
        <a:bodyPr/>
        <a:lstStyle/>
        <a:p>
          <a:endParaRPr lang="en-US"/>
        </a:p>
      </dgm:t>
    </dgm:pt>
    <dgm:pt modelId="{E0C7F981-97B4-4BE1-B28C-63249BB9A2EA}" type="sibTrans" cxnId="{1416B90E-50C7-4A1F-ADA0-BD43167CCBDF}">
      <dgm:prSet/>
      <dgm:spPr/>
      <dgm:t>
        <a:bodyPr/>
        <a:lstStyle/>
        <a:p>
          <a:endParaRPr lang="en-US"/>
        </a:p>
      </dgm:t>
    </dgm:pt>
    <dgm:pt modelId="{06EFDFA2-AA80-4374-9EA5-F8B1B60D1D4F}">
      <dgm:prSet/>
      <dgm:spPr/>
      <dgm:t>
        <a:bodyPr/>
        <a:lstStyle/>
        <a:p>
          <a:r>
            <a:rPr lang="en-US"/>
            <a:t>Identifierar potentiella sjukdomar eller skador</a:t>
          </a:r>
        </a:p>
      </dgm:t>
    </dgm:pt>
    <dgm:pt modelId="{3E72A4D3-119B-46D9-AB42-23D0895F5E7A}" type="parTrans" cxnId="{992CB26A-BAD1-45A2-921E-0BD9F6608536}">
      <dgm:prSet/>
      <dgm:spPr/>
      <dgm:t>
        <a:bodyPr/>
        <a:lstStyle/>
        <a:p>
          <a:endParaRPr lang="en-US"/>
        </a:p>
      </dgm:t>
    </dgm:pt>
    <dgm:pt modelId="{9956D360-C53A-4F92-A7D6-247F4F3AE065}" type="sibTrans" cxnId="{992CB26A-BAD1-45A2-921E-0BD9F6608536}">
      <dgm:prSet/>
      <dgm:spPr/>
      <dgm:t>
        <a:bodyPr/>
        <a:lstStyle/>
        <a:p>
          <a:endParaRPr lang="en-US"/>
        </a:p>
      </dgm:t>
    </dgm:pt>
    <dgm:pt modelId="{81F1D39B-0581-405F-AD71-9AB010D5170A}">
      <dgm:prSet/>
      <dgm:spPr/>
      <dgm:t>
        <a:bodyPr/>
        <a:lstStyle/>
        <a:p>
          <a:r>
            <a:rPr lang="en-US"/>
            <a:t>Resultatet sparas i databasen</a:t>
          </a:r>
        </a:p>
      </dgm:t>
    </dgm:pt>
    <dgm:pt modelId="{C3CA6FFA-EDEA-44EC-91AE-DB70886767B4}" type="parTrans" cxnId="{A87B374E-403C-42EF-B71F-A0B6F8413F61}">
      <dgm:prSet/>
      <dgm:spPr/>
      <dgm:t>
        <a:bodyPr/>
        <a:lstStyle/>
        <a:p>
          <a:endParaRPr lang="en-US"/>
        </a:p>
      </dgm:t>
    </dgm:pt>
    <dgm:pt modelId="{BDA24DEA-205D-4239-A450-8D26F06E326E}" type="sibTrans" cxnId="{A87B374E-403C-42EF-B71F-A0B6F8413F61}">
      <dgm:prSet/>
      <dgm:spPr/>
      <dgm:t>
        <a:bodyPr/>
        <a:lstStyle/>
        <a:p>
          <a:endParaRPr lang="en-US"/>
        </a:p>
      </dgm:t>
    </dgm:pt>
    <dgm:pt modelId="{727E8672-27FE-4A18-B80D-FF81D52E48CF}">
      <dgm:prSet/>
      <dgm:spPr/>
      <dgm:t>
        <a:bodyPr/>
        <a:lstStyle/>
        <a:p>
          <a:r>
            <a:rPr lang="en-US"/>
            <a:t>Demo och screenshots kommer visas live</a:t>
          </a:r>
        </a:p>
      </dgm:t>
    </dgm:pt>
    <dgm:pt modelId="{C875D642-F7FC-489C-8D41-1D52F0B452E4}" type="parTrans" cxnId="{5DB1B170-7231-4B25-9AE3-CE91DC8C2599}">
      <dgm:prSet/>
      <dgm:spPr/>
      <dgm:t>
        <a:bodyPr/>
        <a:lstStyle/>
        <a:p>
          <a:endParaRPr lang="en-US"/>
        </a:p>
      </dgm:t>
    </dgm:pt>
    <dgm:pt modelId="{9D3C97FD-1951-4672-A047-6E2DAD961431}" type="sibTrans" cxnId="{5DB1B170-7231-4B25-9AE3-CE91DC8C2599}">
      <dgm:prSet/>
      <dgm:spPr/>
      <dgm:t>
        <a:bodyPr/>
        <a:lstStyle/>
        <a:p>
          <a:endParaRPr lang="en-US"/>
        </a:p>
      </dgm:t>
    </dgm:pt>
    <dgm:pt modelId="{7538EEF0-BD0D-42A5-933A-B54BF8EBE034}" type="pres">
      <dgm:prSet presAssocID="{0808455D-5E31-4602-9FE0-A62067D7EFBB}" presName="root" presStyleCnt="0">
        <dgm:presLayoutVars>
          <dgm:dir/>
          <dgm:resizeHandles val="exact"/>
        </dgm:presLayoutVars>
      </dgm:prSet>
      <dgm:spPr/>
    </dgm:pt>
    <dgm:pt modelId="{8F451593-7A33-447E-819E-C2AD6689C58C}" type="pres">
      <dgm:prSet presAssocID="{B77B30D0-237C-4338-8920-0FB4D8F531BF}" presName="compNode" presStyleCnt="0"/>
      <dgm:spPr/>
    </dgm:pt>
    <dgm:pt modelId="{445D2F68-7F39-46AA-96FC-02FE451BBDEC}" type="pres">
      <dgm:prSet presAssocID="{B77B30D0-237C-4338-8920-0FB4D8F531BF}" presName="bgRect" presStyleLbl="bgShp" presStyleIdx="0" presStyleCnt="4"/>
      <dgm:spPr/>
    </dgm:pt>
    <dgm:pt modelId="{BE184A66-286C-493B-9184-D865C821EC05}" type="pres">
      <dgm:prSet presAssocID="{B77B30D0-237C-4338-8920-0FB4D8F531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mera"/>
        </a:ext>
      </dgm:extLst>
    </dgm:pt>
    <dgm:pt modelId="{BCB6F915-E195-4012-9386-414D3B953F86}" type="pres">
      <dgm:prSet presAssocID="{B77B30D0-237C-4338-8920-0FB4D8F531BF}" presName="spaceRect" presStyleCnt="0"/>
      <dgm:spPr/>
    </dgm:pt>
    <dgm:pt modelId="{35C8CD69-EEE5-4056-81FB-779E36682B9E}" type="pres">
      <dgm:prSet presAssocID="{B77B30D0-237C-4338-8920-0FB4D8F531BF}" presName="parTx" presStyleLbl="revTx" presStyleIdx="0" presStyleCnt="4">
        <dgm:presLayoutVars>
          <dgm:chMax val="0"/>
          <dgm:chPref val="0"/>
        </dgm:presLayoutVars>
      </dgm:prSet>
      <dgm:spPr/>
    </dgm:pt>
    <dgm:pt modelId="{26FC9F30-5577-4DC4-9EDE-49AA2F7D6FE6}" type="pres">
      <dgm:prSet presAssocID="{E0C7F981-97B4-4BE1-B28C-63249BB9A2EA}" presName="sibTrans" presStyleCnt="0"/>
      <dgm:spPr/>
    </dgm:pt>
    <dgm:pt modelId="{57ADA5A6-2D00-495B-8CB7-FC65E16CBD42}" type="pres">
      <dgm:prSet presAssocID="{06EFDFA2-AA80-4374-9EA5-F8B1B60D1D4F}" presName="compNode" presStyleCnt="0"/>
      <dgm:spPr/>
    </dgm:pt>
    <dgm:pt modelId="{6BFCFEAE-81FC-49F6-B1A8-4976D29344D2}" type="pres">
      <dgm:prSet presAssocID="{06EFDFA2-AA80-4374-9EA5-F8B1B60D1D4F}" presName="bgRect" presStyleLbl="bgShp" presStyleIdx="1" presStyleCnt="4"/>
      <dgm:spPr/>
    </dgm:pt>
    <dgm:pt modelId="{EECD05C5-BBD0-4F69-8E07-3B7E613FAC04}" type="pres">
      <dgm:prSet presAssocID="{06EFDFA2-AA80-4374-9EA5-F8B1B60D1D4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jukvård"/>
        </a:ext>
      </dgm:extLst>
    </dgm:pt>
    <dgm:pt modelId="{B06A604B-DA0C-4032-AF1C-1254E3C30F01}" type="pres">
      <dgm:prSet presAssocID="{06EFDFA2-AA80-4374-9EA5-F8B1B60D1D4F}" presName="spaceRect" presStyleCnt="0"/>
      <dgm:spPr/>
    </dgm:pt>
    <dgm:pt modelId="{4395ED75-54D3-4323-83A6-208B1DA7BB8F}" type="pres">
      <dgm:prSet presAssocID="{06EFDFA2-AA80-4374-9EA5-F8B1B60D1D4F}" presName="parTx" presStyleLbl="revTx" presStyleIdx="1" presStyleCnt="4">
        <dgm:presLayoutVars>
          <dgm:chMax val="0"/>
          <dgm:chPref val="0"/>
        </dgm:presLayoutVars>
      </dgm:prSet>
      <dgm:spPr/>
    </dgm:pt>
    <dgm:pt modelId="{CDEB3066-FE9B-4C31-91B5-A46354D03923}" type="pres">
      <dgm:prSet presAssocID="{9956D360-C53A-4F92-A7D6-247F4F3AE065}" presName="sibTrans" presStyleCnt="0"/>
      <dgm:spPr/>
    </dgm:pt>
    <dgm:pt modelId="{2A93989E-88B4-40C7-A0E0-E8BA4992BCF2}" type="pres">
      <dgm:prSet presAssocID="{81F1D39B-0581-405F-AD71-9AB010D5170A}" presName="compNode" presStyleCnt="0"/>
      <dgm:spPr/>
    </dgm:pt>
    <dgm:pt modelId="{37F7FC0D-4625-4FAC-A07C-521E82734575}" type="pres">
      <dgm:prSet presAssocID="{81F1D39B-0581-405F-AD71-9AB010D5170A}" presName="bgRect" presStyleLbl="bgShp" presStyleIdx="2" presStyleCnt="4"/>
      <dgm:spPr/>
    </dgm:pt>
    <dgm:pt modelId="{A1B029F8-B8B3-4C49-9635-E229CD9F5E30}" type="pres">
      <dgm:prSet presAssocID="{81F1D39B-0581-405F-AD71-9AB010D5170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"/>
        </a:ext>
      </dgm:extLst>
    </dgm:pt>
    <dgm:pt modelId="{020E7AC1-8D6C-411C-B80F-E59B63D68B49}" type="pres">
      <dgm:prSet presAssocID="{81F1D39B-0581-405F-AD71-9AB010D5170A}" presName="spaceRect" presStyleCnt="0"/>
      <dgm:spPr/>
    </dgm:pt>
    <dgm:pt modelId="{CBB27A84-98DE-49CD-BFC0-C4B9F205B316}" type="pres">
      <dgm:prSet presAssocID="{81F1D39B-0581-405F-AD71-9AB010D5170A}" presName="parTx" presStyleLbl="revTx" presStyleIdx="2" presStyleCnt="4">
        <dgm:presLayoutVars>
          <dgm:chMax val="0"/>
          <dgm:chPref val="0"/>
        </dgm:presLayoutVars>
      </dgm:prSet>
      <dgm:spPr/>
    </dgm:pt>
    <dgm:pt modelId="{1B45E0A6-4BB4-49AA-BC13-97A94A43151E}" type="pres">
      <dgm:prSet presAssocID="{BDA24DEA-205D-4239-A450-8D26F06E326E}" presName="sibTrans" presStyleCnt="0"/>
      <dgm:spPr/>
    </dgm:pt>
    <dgm:pt modelId="{639E0F8F-B03C-41D3-BDE3-A8CA96F850F8}" type="pres">
      <dgm:prSet presAssocID="{727E8672-27FE-4A18-B80D-FF81D52E48CF}" presName="compNode" presStyleCnt="0"/>
      <dgm:spPr/>
    </dgm:pt>
    <dgm:pt modelId="{BA3A738B-88BF-4DB3-A6E7-738D3604BAC1}" type="pres">
      <dgm:prSet presAssocID="{727E8672-27FE-4A18-B80D-FF81D52E48CF}" presName="bgRect" presStyleLbl="bgShp" presStyleIdx="3" presStyleCnt="4"/>
      <dgm:spPr/>
    </dgm:pt>
    <dgm:pt modelId="{66236E52-1D28-41AA-A3B5-687515F45BC3}" type="pres">
      <dgm:prSet presAssocID="{727E8672-27FE-4A18-B80D-FF81D52E48C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ldskärm"/>
        </a:ext>
      </dgm:extLst>
    </dgm:pt>
    <dgm:pt modelId="{0BCF722C-C5C3-43B2-99CC-58777E2755D0}" type="pres">
      <dgm:prSet presAssocID="{727E8672-27FE-4A18-B80D-FF81D52E48CF}" presName="spaceRect" presStyleCnt="0"/>
      <dgm:spPr/>
    </dgm:pt>
    <dgm:pt modelId="{09F56363-47DC-4DAB-BB8A-79E42937B044}" type="pres">
      <dgm:prSet presAssocID="{727E8672-27FE-4A18-B80D-FF81D52E48C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416B90E-50C7-4A1F-ADA0-BD43167CCBDF}" srcId="{0808455D-5E31-4602-9FE0-A62067D7EFBB}" destId="{B77B30D0-237C-4338-8920-0FB4D8F531BF}" srcOrd="0" destOrd="0" parTransId="{30C487EC-76B4-4F95-8172-464450F4E3AC}" sibTransId="{E0C7F981-97B4-4BE1-B28C-63249BB9A2EA}"/>
    <dgm:cxn modelId="{33944D48-5E25-49D4-A09E-9F4BF7FAA6FB}" type="presOf" srcId="{727E8672-27FE-4A18-B80D-FF81D52E48CF}" destId="{09F56363-47DC-4DAB-BB8A-79E42937B044}" srcOrd="0" destOrd="0" presId="urn:microsoft.com/office/officeart/2018/2/layout/IconVerticalSolidList"/>
    <dgm:cxn modelId="{992CB26A-BAD1-45A2-921E-0BD9F6608536}" srcId="{0808455D-5E31-4602-9FE0-A62067D7EFBB}" destId="{06EFDFA2-AA80-4374-9EA5-F8B1B60D1D4F}" srcOrd="1" destOrd="0" parTransId="{3E72A4D3-119B-46D9-AB42-23D0895F5E7A}" sibTransId="{9956D360-C53A-4F92-A7D6-247F4F3AE065}"/>
    <dgm:cxn modelId="{76AD256B-8065-4BF7-9CE2-FE3AEF31D5D8}" type="presOf" srcId="{81F1D39B-0581-405F-AD71-9AB010D5170A}" destId="{CBB27A84-98DE-49CD-BFC0-C4B9F205B316}" srcOrd="0" destOrd="0" presId="urn:microsoft.com/office/officeart/2018/2/layout/IconVerticalSolidList"/>
    <dgm:cxn modelId="{A87B374E-403C-42EF-B71F-A0B6F8413F61}" srcId="{0808455D-5E31-4602-9FE0-A62067D7EFBB}" destId="{81F1D39B-0581-405F-AD71-9AB010D5170A}" srcOrd="2" destOrd="0" parTransId="{C3CA6FFA-EDEA-44EC-91AE-DB70886767B4}" sibTransId="{BDA24DEA-205D-4239-A450-8D26F06E326E}"/>
    <dgm:cxn modelId="{5DB1B170-7231-4B25-9AE3-CE91DC8C2599}" srcId="{0808455D-5E31-4602-9FE0-A62067D7EFBB}" destId="{727E8672-27FE-4A18-B80D-FF81D52E48CF}" srcOrd="3" destOrd="0" parTransId="{C875D642-F7FC-489C-8D41-1D52F0B452E4}" sibTransId="{9D3C97FD-1951-4672-A047-6E2DAD961431}"/>
    <dgm:cxn modelId="{214C4C9F-9762-4E77-AC1E-2C91CC92065F}" type="presOf" srcId="{0808455D-5E31-4602-9FE0-A62067D7EFBB}" destId="{7538EEF0-BD0D-42A5-933A-B54BF8EBE034}" srcOrd="0" destOrd="0" presId="urn:microsoft.com/office/officeart/2018/2/layout/IconVerticalSolidList"/>
    <dgm:cxn modelId="{39104BA5-0156-4A78-B916-1ECBDB930400}" type="presOf" srcId="{06EFDFA2-AA80-4374-9EA5-F8B1B60D1D4F}" destId="{4395ED75-54D3-4323-83A6-208B1DA7BB8F}" srcOrd="0" destOrd="0" presId="urn:microsoft.com/office/officeart/2018/2/layout/IconVerticalSolidList"/>
    <dgm:cxn modelId="{08108FE6-8649-4EE9-AA0A-5227950D138D}" type="presOf" srcId="{B77B30D0-237C-4338-8920-0FB4D8F531BF}" destId="{35C8CD69-EEE5-4056-81FB-779E36682B9E}" srcOrd="0" destOrd="0" presId="urn:microsoft.com/office/officeart/2018/2/layout/IconVerticalSolidList"/>
    <dgm:cxn modelId="{C2F13DB3-2AF2-439A-AE36-65C95A7D9068}" type="presParOf" srcId="{7538EEF0-BD0D-42A5-933A-B54BF8EBE034}" destId="{8F451593-7A33-447E-819E-C2AD6689C58C}" srcOrd="0" destOrd="0" presId="urn:microsoft.com/office/officeart/2018/2/layout/IconVerticalSolidList"/>
    <dgm:cxn modelId="{C7948DD4-4D16-46BF-88BA-EB9B5226A6DE}" type="presParOf" srcId="{8F451593-7A33-447E-819E-C2AD6689C58C}" destId="{445D2F68-7F39-46AA-96FC-02FE451BBDEC}" srcOrd="0" destOrd="0" presId="urn:microsoft.com/office/officeart/2018/2/layout/IconVerticalSolidList"/>
    <dgm:cxn modelId="{7BA9D7D9-998C-4449-96FC-38E670F90957}" type="presParOf" srcId="{8F451593-7A33-447E-819E-C2AD6689C58C}" destId="{BE184A66-286C-493B-9184-D865C821EC05}" srcOrd="1" destOrd="0" presId="urn:microsoft.com/office/officeart/2018/2/layout/IconVerticalSolidList"/>
    <dgm:cxn modelId="{128E87FA-8320-44D8-BEB1-7D4BBE622856}" type="presParOf" srcId="{8F451593-7A33-447E-819E-C2AD6689C58C}" destId="{BCB6F915-E195-4012-9386-414D3B953F86}" srcOrd="2" destOrd="0" presId="urn:microsoft.com/office/officeart/2018/2/layout/IconVerticalSolidList"/>
    <dgm:cxn modelId="{8DF31CF5-3D1B-448E-BCC1-74E452DED75C}" type="presParOf" srcId="{8F451593-7A33-447E-819E-C2AD6689C58C}" destId="{35C8CD69-EEE5-4056-81FB-779E36682B9E}" srcOrd="3" destOrd="0" presId="urn:microsoft.com/office/officeart/2018/2/layout/IconVerticalSolidList"/>
    <dgm:cxn modelId="{DADC0C38-39CD-4E66-979F-E13222CD835E}" type="presParOf" srcId="{7538EEF0-BD0D-42A5-933A-B54BF8EBE034}" destId="{26FC9F30-5577-4DC4-9EDE-49AA2F7D6FE6}" srcOrd="1" destOrd="0" presId="urn:microsoft.com/office/officeart/2018/2/layout/IconVerticalSolidList"/>
    <dgm:cxn modelId="{FA705779-8DF6-4B57-9E9F-CCBE4ABAFB4E}" type="presParOf" srcId="{7538EEF0-BD0D-42A5-933A-B54BF8EBE034}" destId="{57ADA5A6-2D00-495B-8CB7-FC65E16CBD42}" srcOrd="2" destOrd="0" presId="urn:microsoft.com/office/officeart/2018/2/layout/IconVerticalSolidList"/>
    <dgm:cxn modelId="{07E148D2-5B3B-4119-B181-9E6F87537F45}" type="presParOf" srcId="{57ADA5A6-2D00-495B-8CB7-FC65E16CBD42}" destId="{6BFCFEAE-81FC-49F6-B1A8-4976D29344D2}" srcOrd="0" destOrd="0" presId="urn:microsoft.com/office/officeart/2018/2/layout/IconVerticalSolidList"/>
    <dgm:cxn modelId="{DC8C568D-A8C6-41AE-8C2D-ECB8237AE892}" type="presParOf" srcId="{57ADA5A6-2D00-495B-8CB7-FC65E16CBD42}" destId="{EECD05C5-BBD0-4F69-8E07-3B7E613FAC04}" srcOrd="1" destOrd="0" presId="urn:microsoft.com/office/officeart/2018/2/layout/IconVerticalSolidList"/>
    <dgm:cxn modelId="{B95A7A88-EE6D-47A6-A27B-3713A7C7DC32}" type="presParOf" srcId="{57ADA5A6-2D00-495B-8CB7-FC65E16CBD42}" destId="{B06A604B-DA0C-4032-AF1C-1254E3C30F01}" srcOrd="2" destOrd="0" presId="urn:microsoft.com/office/officeart/2018/2/layout/IconVerticalSolidList"/>
    <dgm:cxn modelId="{F3C90E13-1B27-4BC6-8978-A41FF27CC1DC}" type="presParOf" srcId="{57ADA5A6-2D00-495B-8CB7-FC65E16CBD42}" destId="{4395ED75-54D3-4323-83A6-208B1DA7BB8F}" srcOrd="3" destOrd="0" presId="urn:microsoft.com/office/officeart/2018/2/layout/IconVerticalSolidList"/>
    <dgm:cxn modelId="{300669D1-5983-44CB-8458-5BEE2F22CC27}" type="presParOf" srcId="{7538EEF0-BD0D-42A5-933A-B54BF8EBE034}" destId="{CDEB3066-FE9B-4C31-91B5-A46354D03923}" srcOrd="3" destOrd="0" presId="urn:microsoft.com/office/officeart/2018/2/layout/IconVerticalSolidList"/>
    <dgm:cxn modelId="{10CF5203-6571-4B26-B998-A0FBD8F8F510}" type="presParOf" srcId="{7538EEF0-BD0D-42A5-933A-B54BF8EBE034}" destId="{2A93989E-88B4-40C7-A0E0-E8BA4992BCF2}" srcOrd="4" destOrd="0" presId="urn:microsoft.com/office/officeart/2018/2/layout/IconVerticalSolidList"/>
    <dgm:cxn modelId="{584F7C15-7CD4-4F39-86AA-85D8BD89D79A}" type="presParOf" srcId="{2A93989E-88B4-40C7-A0E0-E8BA4992BCF2}" destId="{37F7FC0D-4625-4FAC-A07C-521E82734575}" srcOrd="0" destOrd="0" presId="urn:microsoft.com/office/officeart/2018/2/layout/IconVerticalSolidList"/>
    <dgm:cxn modelId="{3BFE030C-76D2-426E-A956-71AC29C7BF13}" type="presParOf" srcId="{2A93989E-88B4-40C7-A0E0-E8BA4992BCF2}" destId="{A1B029F8-B8B3-4C49-9635-E229CD9F5E30}" srcOrd="1" destOrd="0" presId="urn:microsoft.com/office/officeart/2018/2/layout/IconVerticalSolidList"/>
    <dgm:cxn modelId="{88C72CF5-9F9A-4689-B963-00DDFE775C69}" type="presParOf" srcId="{2A93989E-88B4-40C7-A0E0-E8BA4992BCF2}" destId="{020E7AC1-8D6C-411C-B80F-E59B63D68B49}" srcOrd="2" destOrd="0" presId="urn:microsoft.com/office/officeart/2018/2/layout/IconVerticalSolidList"/>
    <dgm:cxn modelId="{6F944ECB-846C-4943-964F-B1863AB9E3A4}" type="presParOf" srcId="{2A93989E-88B4-40C7-A0E0-E8BA4992BCF2}" destId="{CBB27A84-98DE-49CD-BFC0-C4B9F205B316}" srcOrd="3" destOrd="0" presId="urn:microsoft.com/office/officeart/2018/2/layout/IconVerticalSolidList"/>
    <dgm:cxn modelId="{CD4DDD9D-2FCA-4189-8C78-66B1305F42C7}" type="presParOf" srcId="{7538EEF0-BD0D-42A5-933A-B54BF8EBE034}" destId="{1B45E0A6-4BB4-49AA-BC13-97A94A43151E}" srcOrd="5" destOrd="0" presId="urn:microsoft.com/office/officeart/2018/2/layout/IconVerticalSolidList"/>
    <dgm:cxn modelId="{F864B8E0-4B4A-4951-86FC-1AAA57298F62}" type="presParOf" srcId="{7538EEF0-BD0D-42A5-933A-B54BF8EBE034}" destId="{639E0F8F-B03C-41D3-BDE3-A8CA96F850F8}" srcOrd="6" destOrd="0" presId="urn:microsoft.com/office/officeart/2018/2/layout/IconVerticalSolidList"/>
    <dgm:cxn modelId="{453D3961-4CE9-4C35-889D-301658AC77EC}" type="presParOf" srcId="{639E0F8F-B03C-41D3-BDE3-A8CA96F850F8}" destId="{BA3A738B-88BF-4DB3-A6E7-738D3604BAC1}" srcOrd="0" destOrd="0" presId="urn:microsoft.com/office/officeart/2018/2/layout/IconVerticalSolidList"/>
    <dgm:cxn modelId="{4D116BBF-FA4C-40DF-B752-56CE8B6DA3F7}" type="presParOf" srcId="{639E0F8F-B03C-41D3-BDE3-A8CA96F850F8}" destId="{66236E52-1D28-41AA-A3B5-687515F45BC3}" srcOrd="1" destOrd="0" presId="urn:microsoft.com/office/officeart/2018/2/layout/IconVerticalSolidList"/>
    <dgm:cxn modelId="{18D3095A-8505-424E-8730-457D494D5BD4}" type="presParOf" srcId="{639E0F8F-B03C-41D3-BDE3-A8CA96F850F8}" destId="{0BCF722C-C5C3-43B2-99CC-58777E2755D0}" srcOrd="2" destOrd="0" presId="urn:microsoft.com/office/officeart/2018/2/layout/IconVerticalSolidList"/>
    <dgm:cxn modelId="{B37EC0E1-4466-49C3-B023-4429EE741DFA}" type="presParOf" srcId="{639E0F8F-B03C-41D3-BDE3-A8CA96F850F8}" destId="{09F56363-47DC-4DAB-BB8A-79E42937B0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FF3B62-49D0-426D-8EF8-7C5DD6754E0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97F85C7-F058-4049-9C3D-B15C77E03EEE}">
      <dgm:prSet/>
      <dgm:spPr/>
      <dgm:t>
        <a:bodyPr/>
        <a:lstStyle/>
        <a:p>
          <a:r>
            <a:rPr lang="en-US"/>
            <a:t>Chattbot som svarar på frågor från vinodlaren</a:t>
          </a:r>
        </a:p>
      </dgm:t>
    </dgm:pt>
    <dgm:pt modelId="{018ED5DC-97C7-494E-8CED-15FB3607B179}" type="parTrans" cxnId="{A582EB24-AD1B-463D-B78D-905FDC2F9626}">
      <dgm:prSet/>
      <dgm:spPr/>
      <dgm:t>
        <a:bodyPr/>
        <a:lstStyle/>
        <a:p>
          <a:endParaRPr lang="en-US"/>
        </a:p>
      </dgm:t>
    </dgm:pt>
    <dgm:pt modelId="{65CFC337-570A-4BF2-ABD2-F62FD043F7BB}" type="sibTrans" cxnId="{A582EB24-AD1B-463D-B78D-905FDC2F9626}">
      <dgm:prSet/>
      <dgm:spPr/>
      <dgm:t>
        <a:bodyPr/>
        <a:lstStyle/>
        <a:p>
          <a:endParaRPr lang="en-US"/>
        </a:p>
      </dgm:t>
    </dgm:pt>
    <dgm:pt modelId="{1247A713-32AF-4BBB-A159-3D20CD6BBC28}">
      <dgm:prSet/>
      <dgm:spPr/>
      <dgm:t>
        <a:bodyPr/>
        <a:lstStyle/>
        <a:p>
          <a:r>
            <a:rPr lang="en-US"/>
            <a:t>Integrerad med Lambda för dynamiska svar</a:t>
          </a:r>
        </a:p>
      </dgm:t>
    </dgm:pt>
    <dgm:pt modelId="{A886C6A6-3453-48F5-8DB2-9FF4EB33E236}" type="parTrans" cxnId="{980FCABA-9A2C-4F5C-B57F-BFB1093E99C5}">
      <dgm:prSet/>
      <dgm:spPr/>
      <dgm:t>
        <a:bodyPr/>
        <a:lstStyle/>
        <a:p>
          <a:endParaRPr lang="en-US"/>
        </a:p>
      </dgm:t>
    </dgm:pt>
    <dgm:pt modelId="{E561EAA0-46F0-438C-BAF5-D7EFECB1DECC}" type="sibTrans" cxnId="{980FCABA-9A2C-4F5C-B57F-BFB1093E99C5}">
      <dgm:prSet/>
      <dgm:spPr/>
      <dgm:t>
        <a:bodyPr/>
        <a:lstStyle/>
        <a:p>
          <a:endParaRPr lang="en-US"/>
        </a:p>
      </dgm:t>
    </dgm:pt>
    <dgm:pt modelId="{F40DB31A-4744-48EB-BA3D-03F8C70FEA20}">
      <dgm:prSet/>
      <dgm:spPr/>
      <dgm:t>
        <a:bodyPr/>
        <a:lstStyle/>
        <a:p>
          <a:r>
            <a:rPr lang="en-US"/>
            <a:t>Intent-exempel: GetPlantStatus, HelpIrrigation</a:t>
          </a:r>
        </a:p>
      </dgm:t>
    </dgm:pt>
    <dgm:pt modelId="{7CFF201B-8841-4B76-8D34-A6FD32AC1ACA}" type="parTrans" cxnId="{C2265475-699D-41DB-A575-D39DAE61DADF}">
      <dgm:prSet/>
      <dgm:spPr/>
      <dgm:t>
        <a:bodyPr/>
        <a:lstStyle/>
        <a:p>
          <a:endParaRPr lang="en-US"/>
        </a:p>
      </dgm:t>
    </dgm:pt>
    <dgm:pt modelId="{9986B773-AE31-46D7-991F-B12C4541612C}" type="sibTrans" cxnId="{C2265475-699D-41DB-A575-D39DAE61DADF}">
      <dgm:prSet/>
      <dgm:spPr/>
      <dgm:t>
        <a:bodyPr/>
        <a:lstStyle/>
        <a:p>
          <a:endParaRPr lang="en-US"/>
        </a:p>
      </dgm:t>
    </dgm:pt>
    <dgm:pt modelId="{AA6337FD-52E9-4285-97E4-745C51D53932}">
      <dgm:prSet/>
      <dgm:spPr/>
      <dgm:t>
        <a:bodyPr/>
        <a:lstStyle/>
        <a:p>
          <a:r>
            <a:rPr lang="en-US"/>
            <a:t>Demo kommer under presentationen</a:t>
          </a:r>
        </a:p>
      </dgm:t>
    </dgm:pt>
    <dgm:pt modelId="{6C166DC9-BEF5-41AA-B80C-517027EE18BE}" type="parTrans" cxnId="{7BA0AE33-E429-4D57-A12A-B756F3DC84E6}">
      <dgm:prSet/>
      <dgm:spPr/>
      <dgm:t>
        <a:bodyPr/>
        <a:lstStyle/>
        <a:p>
          <a:endParaRPr lang="en-US"/>
        </a:p>
      </dgm:t>
    </dgm:pt>
    <dgm:pt modelId="{8909B3A6-DAF6-4DD1-9240-D20EF5B0BEC8}" type="sibTrans" cxnId="{7BA0AE33-E429-4D57-A12A-B756F3DC84E6}">
      <dgm:prSet/>
      <dgm:spPr/>
      <dgm:t>
        <a:bodyPr/>
        <a:lstStyle/>
        <a:p>
          <a:endParaRPr lang="en-US"/>
        </a:p>
      </dgm:t>
    </dgm:pt>
    <dgm:pt modelId="{820A279E-2CE0-4ED2-80F5-B09587C01116}" type="pres">
      <dgm:prSet presAssocID="{A6FF3B62-49D0-426D-8EF8-7C5DD6754E01}" presName="linear" presStyleCnt="0">
        <dgm:presLayoutVars>
          <dgm:animLvl val="lvl"/>
          <dgm:resizeHandles val="exact"/>
        </dgm:presLayoutVars>
      </dgm:prSet>
      <dgm:spPr/>
    </dgm:pt>
    <dgm:pt modelId="{708C3525-D0A8-400F-B752-81DF8D5E1214}" type="pres">
      <dgm:prSet presAssocID="{F97F85C7-F058-4049-9C3D-B15C77E03EE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AC71BC8-96EF-4AA0-B7F8-6DAAAA98FD5D}" type="pres">
      <dgm:prSet presAssocID="{65CFC337-570A-4BF2-ABD2-F62FD043F7BB}" presName="spacer" presStyleCnt="0"/>
      <dgm:spPr/>
    </dgm:pt>
    <dgm:pt modelId="{B2540DE1-0669-490F-88E5-2E88D33C2BC4}" type="pres">
      <dgm:prSet presAssocID="{1247A713-32AF-4BBB-A159-3D20CD6BBC2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13CAE3C-118D-4E2D-BF73-B775AFECCC8A}" type="pres">
      <dgm:prSet presAssocID="{E561EAA0-46F0-438C-BAF5-D7EFECB1DECC}" presName="spacer" presStyleCnt="0"/>
      <dgm:spPr/>
    </dgm:pt>
    <dgm:pt modelId="{8CCA87B9-C640-4AC0-B115-299374A30CE4}" type="pres">
      <dgm:prSet presAssocID="{F40DB31A-4744-48EB-BA3D-03F8C70FEA2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9A11BB3-3797-46FB-B485-29193BCF8F9B}" type="pres">
      <dgm:prSet presAssocID="{9986B773-AE31-46D7-991F-B12C4541612C}" presName="spacer" presStyleCnt="0"/>
      <dgm:spPr/>
    </dgm:pt>
    <dgm:pt modelId="{031CFCFA-E468-4796-9743-AC4E119394D9}" type="pres">
      <dgm:prSet presAssocID="{AA6337FD-52E9-4285-97E4-745C51D5393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46A7C14-9506-4812-B9D5-DC65017312B3}" type="presOf" srcId="{F97F85C7-F058-4049-9C3D-B15C77E03EEE}" destId="{708C3525-D0A8-400F-B752-81DF8D5E1214}" srcOrd="0" destOrd="0" presId="urn:microsoft.com/office/officeart/2005/8/layout/vList2"/>
    <dgm:cxn modelId="{A582EB24-AD1B-463D-B78D-905FDC2F9626}" srcId="{A6FF3B62-49D0-426D-8EF8-7C5DD6754E01}" destId="{F97F85C7-F058-4049-9C3D-B15C77E03EEE}" srcOrd="0" destOrd="0" parTransId="{018ED5DC-97C7-494E-8CED-15FB3607B179}" sibTransId="{65CFC337-570A-4BF2-ABD2-F62FD043F7BB}"/>
    <dgm:cxn modelId="{7BA0AE33-E429-4D57-A12A-B756F3DC84E6}" srcId="{A6FF3B62-49D0-426D-8EF8-7C5DD6754E01}" destId="{AA6337FD-52E9-4285-97E4-745C51D53932}" srcOrd="3" destOrd="0" parTransId="{6C166DC9-BEF5-41AA-B80C-517027EE18BE}" sibTransId="{8909B3A6-DAF6-4DD1-9240-D20EF5B0BEC8}"/>
    <dgm:cxn modelId="{C2265475-699D-41DB-A575-D39DAE61DADF}" srcId="{A6FF3B62-49D0-426D-8EF8-7C5DD6754E01}" destId="{F40DB31A-4744-48EB-BA3D-03F8C70FEA20}" srcOrd="2" destOrd="0" parTransId="{7CFF201B-8841-4B76-8D34-A6FD32AC1ACA}" sibTransId="{9986B773-AE31-46D7-991F-B12C4541612C}"/>
    <dgm:cxn modelId="{9BB4105A-03D5-4D3B-A99E-65D5AF85C6AA}" type="presOf" srcId="{AA6337FD-52E9-4285-97E4-745C51D53932}" destId="{031CFCFA-E468-4796-9743-AC4E119394D9}" srcOrd="0" destOrd="0" presId="urn:microsoft.com/office/officeart/2005/8/layout/vList2"/>
    <dgm:cxn modelId="{074FB687-64F4-40EA-BDE0-8C35A85CC230}" type="presOf" srcId="{1247A713-32AF-4BBB-A159-3D20CD6BBC28}" destId="{B2540DE1-0669-490F-88E5-2E88D33C2BC4}" srcOrd="0" destOrd="0" presId="urn:microsoft.com/office/officeart/2005/8/layout/vList2"/>
    <dgm:cxn modelId="{980FCABA-9A2C-4F5C-B57F-BFB1093E99C5}" srcId="{A6FF3B62-49D0-426D-8EF8-7C5DD6754E01}" destId="{1247A713-32AF-4BBB-A159-3D20CD6BBC28}" srcOrd="1" destOrd="0" parTransId="{A886C6A6-3453-48F5-8DB2-9FF4EB33E236}" sibTransId="{E561EAA0-46F0-438C-BAF5-D7EFECB1DECC}"/>
    <dgm:cxn modelId="{EC47BAD4-8C22-40F1-AAE1-E804806689A3}" type="presOf" srcId="{F40DB31A-4744-48EB-BA3D-03F8C70FEA20}" destId="{8CCA87B9-C640-4AC0-B115-299374A30CE4}" srcOrd="0" destOrd="0" presId="urn:microsoft.com/office/officeart/2005/8/layout/vList2"/>
    <dgm:cxn modelId="{F649C1FB-7F94-4069-BD8A-095E9711453B}" type="presOf" srcId="{A6FF3B62-49D0-426D-8EF8-7C5DD6754E01}" destId="{820A279E-2CE0-4ED2-80F5-B09587C01116}" srcOrd="0" destOrd="0" presId="urn:microsoft.com/office/officeart/2005/8/layout/vList2"/>
    <dgm:cxn modelId="{FB53A4A3-050B-43BF-933E-5A196C4712EC}" type="presParOf" srcId="{820A279E-2CE0-4ED2-80F5-B09587C01116}" destId="{708C3525-D0A8-400F-B752-81DF8D5E1214}" srcOrd="0" destOrd="0" presId="urn:microsoft.com/office/officeart/2005/8/layout/vList2"/>
    <dgm:cxn modelId="{BBB8C518-4196-453C-BB3A-5042C7CDE876}" type="presParOf" srcId="{820A279E-2CE0-4ED2-80F5-B09587C01116}" destId="{5AC71BC8-96EF-4AA0-B7F8-6DAAAA98FD5D}" srcOrd="1" destOrd="0" presId="urn:microsoft.com/office/officeart/2005/8/layout/vList2"/>
    <dgm:cxn modelId="{087F91E0-5615-47C7-88AA-657DD74BC92C}" type="presParOf" srcId="{820A279E-2CE0-4ED2-80F5-B09587C01116}" destId="{B2540DE1-0669-490F-88E5-2E88D33C2BC4}" srcOrd="2" destOrd="0" presId="urn:microsoft.com/office/officeart/2005/8/layout/vList2"/>
    <dgm:cxn modelId="{9C16C3D7-347F-4C92-8161-AF8B6786C190}" type="presParOf" srcId="{820A279E-2CE0-4ED2-80F5-B09587C01116}" destId="{313CAE3C-118D-4E2D-BF73-B775AFECCC8A}" srcOrd="3" destOrd="0" presId="urn:microsoft.com/office/officeart/2005/8/layout/vList2"/>
    <dgm:cxn modelId="{7EF63EBF-DD36-411A-8DA9-0FC1A21CF431}" type="presParOf" srcId="{820A279E-2CE0-4ED2-80F5-B09587C01116}" destId="{8CCA87B9-C640-4AC0-B115-299374A30CE4}" srcOrd="4" destOrd="0" presId="urn:microsoft.com/office/officeart/2005/8/layout/vList2"/>
    <dgm:cxn modelId="{DCCE298D-93C6-42DD-8DCE-75C908B19D3B}" type="presParOf" srcId="{820A279E-2CE0-4ED2-80F5-B09587C01116}" destId="{19A11BB3-3797-46FB-B485-29193BCF8F9B}" srcOrd="5" destOrd="0" presId="urn:microsoft.com/office/officeart/2005/8/layout/vList2"/>
    <dgm:cxn modelId="{2072A42B-8DCC-4F12-ABB4-06177AFE5430}" type="presParOf" srcId="{820A279E-2CE0-4ED2-80F5-B09587C01116}" destId="{031CFCFA-E468-4796-9743-AC4E119394D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F42702-CC20-4ACB-B434-0CECC263436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C23122-F22C-49D7-9540-3F8A613267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Användargränssnitt för att visa data och interagera med systemet</a:t>
          </a:r>
        </a:p>
      </dgm:t>
    </dgm:pt>
    <dgm:pt modelId="{E252A02A-9EF0-48D0-A186-BFEC75423021}" type="parTrans" cxnId="{FCAC465F-9110-41C3-975E-C4C58FDEA98C}">
      <dgm:prSet/>
      <dgm:spPr/>
      <dgm:t>
        <a:bodyPr/>
        <a:lstStyle/>
        <a:p>
          <a:endParaRPr lang="en-US"/>
        </a:p>
      </dgm:t>
    </dgm:pt>
    <dgm:pt modelId="{5C252E55-97B3-4395-9536-CA258D7B31C3}" type="sibTrans" cxnId="{FCAC465F-9110-41C3-975E-C4C58FDEA98C}">
      <dgm:prSet/>
      <dgm:spPr/>
      <dgm:t>
        <a:bodyPr/>
        <a:lstStyle/>
        <a:p>
          <a:endParaRPr lang="en-US"/>
        </a:p>
      </dgm:t>
    </dgm:pt>
    <dgm:pt modelId="{33A080D7-3DA7-4179-92A5-47C29B4D51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Visualiserar sensorvärden, bilder och status</a:t>
          </a:r>
        </a:p>
      </dgm:t>
    </dgm:pt>
    <dgm:pt modelId="{FC6AF3F0-1C58-4098-A9A6-5706EDD29E07}" type="parTrans" cxnId="{C0295B09-E42C-4594-AE58-CD2C0E1B4C67}">
      <dgm:prSet/>
      <dgm:spPr/>
      <dgm:t>
        <a:bodyPr/>
        <a:lstStyle/>
        <a:p>
          <a:endParaRPr lang="en-US"/>
        </a:p>
      </dgm:t>
    </dgm:pt>
    <dgm:pt modelId="{5BE6A6D6-BFEA-429C-9763-3BC6B5627C06}" type="sibTrans" cxnId="{C0295B09-E42C-4594-AE58-CD2C0E1B4C67}">
      <dgm:prSet/>
      <dgm:spPr/>
      <dgm:t>
        <a:bodyPr/>
        <a:lstStyle/>
        <a:p>
          <a:endParaRPr lang="en-US"/>
        </a:p>
      </dgm:t>
    </dgm:pt>
    <dgm:pt modelId="{2D419D9F-1AB7-493B-B556-B8C5E3E737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Användare kan ladda upp bilder och ställa frågor</a:t>
          </a:r>
        </a:p>
      </dgm:t>
    </dgm:pt>
    <dgm:pt modelId="{D2723190-F247-4A39-8491-1F145F7CEB43}" type="parTrans" cxnId="{737C7E06-E136-4D17-8B5B-00BDC42CFB6F}">
      <dgm:prSet/>
      <dgm:spPr/>
      <dgm:t>
        <a:bodyPr/>
        <a:lstStyle/>
        <a:p>
          <a:endParaRPr lang="en-US"/>
        </a:p>
      </dgm:t>
    </dgm:pt>
    <dgm:pt modelId="{08098B64-4A2C-4EC1-B3A0-7D25B892461E}" type="sibTrans" cxnId="{737C7E06-E136-4D17-8B5B-00BDC42CFB6F}">
      <dgm:prSet/>
      <dgm:spPr/>
      <dgm:t>
        <a:bodyPr/>
        <a:lstStyle/>
        <a:p>
          <a:endParaRPr lang="en-US"/>
        </a:p>
      </dgm:t>
    </dgm:pt>
    <dgm:pt modelId="{22CC78E4-CFA9-4655-9B81-2549AB5DA6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 och screenshots kommer läggas in</a:t>
          </a:r>
        </a:p>
      </dgm:t>
    </dgm:pt>
    <dgm:pt modelId="{51D1EFBE-3568-4B27-B8A7-CACEF7BF5F77}" type="parTrans" cxnId="{651A0CCB-5024-49AE-AAE0-389DECD97886}">
      <dgm:prSet/>
      <dgm:spPr/>
      <dgm:t>
        <a:bodyPr/>
        <a:lstStyle/>
        <a:p>
          <a:endParaRPr lang="en-US"/>
        </a:p>
      </dgm:t>
    </dgm:pt>
    <dgm:pt modelId="{00845E00-4547-4234-A649-47EBA7D5E64C}" type="sibTrans" cxnId="{651A0CCB-5024-49AE-AAE0-389DECD97886}">
      <dgm:prSet/>
      <dgm:spPr/>
      <dgm:t>
        <a:bodyPr/>
        <a:lstStyle/>
        <a:p>
          <a:endParaRPr lang="en-US"/>
        </a:p>
      </dgm:t>
    </dgm:pt>
    <dgm:pt modelId="{AEF0C7ED-3874-4389-A612-52613CDF4F9B}" type="pres">
      <dgm:prSet presAssocID="{FDF42702-CC20-4ACB-B434-0CECC2634367}" presName="root" presStyleCnt="0">
        <dgm:presLayoutVars>
          <dgm:dir/>
          <dgm:resizeHandles val="exact"/>
        </dgm:presLayoutVars>
      </dgm:prSet>
      <dgm:spPr/>
    </dgm:pt>
    <dgm:pt modelId="{51BB36B8-F63D-4760-B572-FAA10B52510A}" type="pres">
      <dgm:prSet presAssocID="{10C23122-F22C-49D7-9540-3F8A613267B2}" presName="compNode" presStyleCnt="0"/>
      <dgm:spPr/>
    </dgm:pt>
    <dgm:pt modelId="{0959BC31-BFB6-48A6-AB98-9E52F2C3B4F7}" type="pres">
      <dgm:prSet presAssocID="{10C23122-F22C-49D7-9540-3F8A613267B2}" presName="bgRect" presStyleLbl="bgShp" presStyleIdx="0" presStyleCnt="4"/>
      <dgm:spPr/>
    </dgm:pt>
    <dgm:pt modelId="{FE74F2C4-4FBB-4AF7-BD5C-D79C83E08F90}" type="pres">
      <dgm:prSet presAssocID="{10C23122-F22C-49D7-9540-3F8A613267B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ldskärm"/>
        </a:ext>
      </dgm:extLst>
    </dgm:pt>
    <dgm:pt modelId="{0F0D47C2-DD5D-45DE-8BA1-B7F95F34D2D1}" type="pres">
      <dgm:prSet presAssocID="{10C23122-F22C-49D7-9540-3F8A613267B2}" presName="spaceRect" presStyleCnt="0"/>
      <dgm:spPr/>
    </dgm:pt>
    <dgm:pt modelId="{2E3A16D1-C03D-4D44-97F1-7119BCCE64B4}" type="pres">
      <dgm:prSet presAssocID="{10C23122-F22C-49D7-9540-3F8A613267B2}" presName="parTx" presStyleLbl="revTx" presStyleIdx="0" presStyleCnt="4">
        <dgm:presLayoutVars>
          <dgm:chMax val="0"/>
          <dgm:chPref val="0"/>
        </dgm:presLayoutVars>
      </dgm:prSet>
      <dgm:spPr/>
    </dgm:pt>
    <dgm:pt modelId="{C049557F-547C-496F-8D93-2189986AC18B}" type="pres">
      <dgm:prSet presAssocID="{5C252E55-97B3-4395-9536-CA258D7B31C3}" presName="sibTrans" presStyleCnt="0"/>
      <dgm:spPr/>
    </dgm:pt>
    <dgm:pt modelId="{D8ADC6DF-264C-4BB9-8D03-7C7AA97A0B7E}" type="pres">
      <dgm:prSet presAssocID="{33A080D7-3DA7-4179-92A5-47C29B4D51C7}" presName="compNode" presStyleCnt="0"/>
      <dgm:spPr/>
    </dgm:pt>
    <dgm:pt modelId="{0FCD3665-C78D-496D-99FF-A0F333D334BE}" type="pres">
      <dgm:prSet presAssocID="{33A080D7-3DA7-4179-92A5-47C29B4D51C7}" presName="bgRect" presStyleLbl="bgShp" presStyleIdx="1" presStyleCnt="4"/>
      <dgm:spPr/>
    </dgm:pt>
    <dgm:pt modelId="{F4E5AD66-0D63-47E6-955B-B6EAFE042D63}" type="pres">
      <dgm:prSet presAssocID="{33A080D7-3DA7-4179-92A5-47C29B4D51C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mera"/>
        </a:ext>
      </dgm:extLst>
    </dgm:pt>
    <dgm:pt modelId="{A00EAD74-6692-4417-9997-A3164975E7DA}" type="pres">
      <dgm:prSet presAssocID="{33A080D7-3DA7-4179-92A5-47C29B4D51C7}" presName="spaceRect" presStyleCnt="0"/>
      <dgm:spPr/>
    </dgm:pt>
    <dgm:pt modelId="{03F18231-A0FC-46E5-91A6-7A9926B7F7E0}" type="pres">
      <dgm:prSet presAssocID="{33A080D7-3DA7-4179-92A5-47C29B4D51C7}" presName="parTx" presStyleLbl="revTx" presStyleIdx="1" presStyleCnt="4">
        <dgm:presLayoutVars>
          <dgm:chMax val="0"/>
          <dgm:chPref val="0"/>
        </dgm:presLayoutVars>
      </dgm:prSet>
      <dgm:spPr/>
    </dgm:pt>
    <dgm:pt modelId="{C5939151-E568-486F-99C4-70216197B428}" type="pres">
      <dgm:prSet presAssocID="{5BE6A6D6-BFEA-429C-9763-3BC6B5627C06}" presName="sibTrans" presStyleCnt="0"/>
      <dgm:spPr/>
    </dgm:pt>
    <dgm:pt modelId="{50B7955F-33E7-41F3-B3CF-1DC8A7746DE2}" type="pres">
      <dgm:prSet presAssocID="{2D419D9F-1AB7-493B-B556-B8C5E3E7377F}" presName="compNode" presStyleCnt="0"/>
      <dgm:spPr/>
    </dgm:pt>
    <dgm:pt modelId="{D7EFE690-164D-40F0-919B-9595C4B6FF2A}" type="pres">
      <dgm:prSet presAssocID="{2D419D9F-1AB7-493B-B556-B8C5E3E7377F}" presName="bgRect" presStyleLbl="bgShp" presStyleIdx="2" presStyleCnt="4"/>
      <dgm:spPr/>
    </dgm:pt>
    <dgm:pt modelId="{5C9D2C78-4BD3-45B2-8E30-48A051CF011A}" type="pres">
      <dgm:prSet presAssocID="{2D419D9F-1AB7-493B-B556-B8C5E3E7377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t"/>
        </a:ext>
      </dgm:extLst>
    </dgm:pt>
    <dgm:pt modelId="{35342462-7B1B-4E48-B2A4-EEF951D10F12}" type="pres">
      <dgm:prSet presAssocID="{2D419D9F-1AB7-493B-B556-B8C5E3E7377F}" presName="spaceRect" presStyleCnt="0"/>
      <dgm:spPr/>
    </dgm:pt>
    <dgm:pt modelId="{DA780BD8-1EB0-4BAE-99FE-261FBE735287}" type="pres">
      <dgm:prSet presAssocID="{2D419D9F-1AB7-493B-B556-B8C5E3E7377F}" presName="parTx" presStyleLbl="revTx" presStyleIdx="2" presStyleCnt="4">
        <dgm:presLayoutVars>
          <dgm:chMax val="0"/>
          <dgm:chPref val="0"/>
        </dgm:presLayoutVars>
      </dgm:prSet>
      <dgm:spPr/>
    </dgm:pt>
    <dgm:pt modelId="{C5079CBB-73F8-400D-9B3A-F2BD53DE8D4A}" type="pres">
      <dgm:prSet presAssocID="{08098B64-4A2C-4EC1-B3A0-7D25B892461E}" presName="sibTrans" presStyleCnt="0"/>
      <dgm:spPr/>
    </dgm:pt>
    <dgm:pt modelId="{C28A4FD1-ACD5-4C56-A413-0A362915D031}" type="pres">
      <dgm:prSet presAssocID="{22CC78E4-CFA9-4655-9B81-2549AB5DA692}" presName="compNode" presStyleCnt="0"/>
      <dgm:spPr/>
    </dgm:pt>
    <dgm:pt modelId="{1B9E89CD-CD78-4331-8647-973EBAD74662}" type="pres">
      <dgm:prSet presAssocID="{22CC78E4-CFA9-4655-9B81-2549AB5DA692}" presName="bgRect" presStyleLbl="bgShp" presStyleIdx="3" presStyleCnt="4"/>
      <dgm:spPr/>
    </dgm:pt>
    <dgm:pt modelId="{1169AF08-CD8E-4CCE-837E-844386318549}" type="pres">
      <dgm:prSet presAssocID="{22CC78E4-CFA9-4655-9B81-2549AB5DA6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rfplatta"/>
        </a:ext>
      </dgm:extLst>
    </dgm:pt>
    <dgm:pt modelId="{E0557C4B-0D13-412F-9178-6EF19F981EFA}" type="pres">
      <dgm:prSet presAssocID="{22CC78E4-CFA9-4655-9B81-2549AB5DA692}" presName="spaceRect" presStyleCnt="0"/>
      <dgm:spPr/>
    </dgm:pt>
    <dgm:pt modelId="{279970BC-D8A2-497D-8380-57CA390DC4EC}" type="pres">
      <dgm:prSet presAssocID="{22CC78E4-CFA9-4655-9B81-2549AB5DA69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37C7E06-E136-4D17-8B5B-00BDC42CFB6F}" srcId="{FDF42702-CC20-4ACB-B434-0CECC2634367}" destId="{2D419D9F-1AB7-493B-B556-B8C5E3E7377F}" srcOrd="2" destOrd="0" parTransId="{D2723190-F247-4A39-8491-1F145F7CEB43}" sibTransId="{08098B64-4A2C-4EC1-B3A0-7D25B892461E}"/>
    <dgm:cxn modelId="{C0295B09-E42C-4594-AE58-CD2C0E1B4C67}" srcId="{FDF42702-CC20-4ACB-B434-0CECC2634367}" destId="{33A080D7-3DA7-4179-92A5-47C29B4D51C7}" srcOrd="1" destOrd="0" parTransId="{FC6AF3F0-1C58-4098-A9A6-5706EDD29E07}" sibTransId="{5BE6A6D6-BFEA-429C-9763-3BC6B5627C06}"/>
    <dgm:cxn modelId="{DA2E305B-1038-4C50-994F-DA60991B9F79}" type="presOf" srcId="{22CC78E4-CFA9-4655-9B81-2549AB5DA692}" destId="{279970BC-D8A2-497D-8380-57CA390DC4EC}" srcOrd="0" destOrd="0" presId="urn:microsoft.com/office/officeart/2018/2/layout/IconVerticalSolidList"/>
    <dgm:cxn modelId="{FCAC465F-9110-41C3-975E-C4C58FDEA98C}" srcId="{FDF42702-CC20-4ACB-B434-0CECC2634367}" destId="{10C23122-F22C-49D7-9540-3F8A613267B2}" srcOrd="0" destOrd="0" parTransId="{E252A02A-9EF0-48D0-A186-BFEC75423021}" sibTransId="{5C252E55-97B3-4395-9536-CA258D7B31C3}"/>
    <dgm:cxn modelId="{41BF6760-2E07-40B5-BBE1-192F78545FF3}" type="presOf" srcId="{2D419D9F-1AB7-493B-B556-B8C5E3E7377F}" destId="{DA780BD8-1EB0-4BAE-99FE-261FBE735287}" srcOrd="0" destOrd="0" presId="urn:microsoft.com/office/officeart/2018/2/layout/IconVerticalSolidList"/>
    <dgm:cxn modelId="{C1E6F979-9139-4697-BB6A-183BBA6172A7}" type="presOf" srcId="{33A080D7-3DA7-4179-92A5-47C29B4D51C7}" destId="{03F18231-A0FC-46E5-91A6-7A9926B7F7E0}" srcOrd="0" destOrd="0" presId="urn:microsoft.com/office/officeart/2018/2/layout/IconVerticalSolidList"/>
    <dgm:cxn modelId="{F14A2186-FC66-4820-B1B4-7C6A79C7ED50}" type="presOf" srcId="{FDF42702-CC20-4ACB-B434-0CECC2634367}" destId="{AEF0C7ED-3874-4389-A612-52613CDF4F9B}" srcOrd="0" destOrd="0" presId="urn:microsoft.com/office/officeart/2018/2/layout/IconVerticalSolidList"/>
    <dgm:cxn modelId="{F5020ABC-9EB1-4D4A-AD98-A0C59B8F1CB3}" type="presOf" srcId="{10C23122-F22C-49D7-9540-3F8A613267B2}" destId="{2E3A16D1-C03D-4D44-97F1-7119BCCE64B4}" srcOrd="0" destOrd="0" presId="urn:microsoft.com/office/officeart/2018/2/layout/IconVerticalSolidList"/>
    <dgm:cxn modelId="{651A0CCB-5024-49AE-AAE0-389DECD97886}" srcId="{FDF42702-CC20-4ACB-B434-0CECC2634367}" destId="{22CC78E4-CFA9-4655-9B81-2549AB5DA692}" srcOrd="3" destOrd="0" parTransId="{51D1EFBE-3568-4B27-B8A7-CACEF7BF5F77}" sibTransId="{00845E00-4547-4234-A649-47EBA7D5E64C}"/>
    <dgm:cxn modelId="{D079CA89-D79D-437A-9123-EAA6722B384C}" type="presParOf" srcId="{AEF0C7ED-3874-4389-A612-52613CDF4F9B}" destId="{51BB36B8-F63D-4760-B572-FAA10B52510A}" srcOrd="0" destOrd="0" presId="urn:microsoft.com/office/officeart/2018/2/layout/IconVerticalSolidList"/>
    <dgm:cxn modelId="{BE151D07-8AAC-4240-A5F1-C9B7E5F4EDFD}" type="presParOf" srcId="{51BB36B8-F63D-4760-B572-FAA10B52510A}" destId="{0959BC31-BFB6-48A6-AB98-9E52F2C3B4F7}" srcOrd="0" destOrd="0" presId="urn:microsoft.com/office/officeart/2018/2/layout/IconVerticalSolidList"/>
    <dgm:cxn modelId="{C0B0BE78-8F24-43BB-A974-74DA053D1A55}" type="presParOf" srcId="{51BB36B8-F63D-4760-B572-FAA10B52510A}" destId="{FE74F2C4-4FBB-4AF7-BD5C-D79C83E08F90}" srcOrd="1" destOrd="0" presId="urn:microsoft.com/office/officeart/2018/2/layout/IconVerticalSolidList"/>
    <dgm:cxn modelId="{E1A134BC-C025-47F6-8EE8-9B8C77879D6D}" type="presParOf" srcId="{51BB36B8-F63D-4760-B572-FAA10B52510A}" destId="{0F0D47C2-DD5D-45DE-8BA1-B7F95F34D2D1}" srcOrd="2" destOrd="0" presId="urn:microsoft.com/office/officeart/2018/2/layout/IconVerticalSolidList"/>
    <dgm:cxn modelId="{03B13A8F-602E-41A4-A154-7654D66EC233}" type="presParOf" srcId="{51BB36B8-F63D-4760-B572-FAA10B52510A}" destId="{2E3A16D1-C03D-4D44-97F1-7119BCCE64B4}" srcOrd="3" destOrd="0" presId="urn:microsoft.com/office/officeart/2018/2/layout/IconVerticalSolidList"/>
    <dgm:cxn modelId="{0F0877C4-6FE3-46CD-8EB7-AD29961D33C5}" type="presParOf" srcId="{AEF0C7ED-3874-4389-A612-52613CDF4F9B}" destId="{C049557F-547C-496F-8D93-2189986AC18B}" srcOrd="1" destOrd="0" presId="urn:microsoft.com/office/officeart/2018/2/layout/IconVerticalSolidList"/>
    <dgm:cxn modelId="{09ABD7C6-260E-4022-8229-0167971613E8}" type="presParOf" srcId="{AEF0C7ED-3874-4389-A612-52613CDF4F9B}" destId="{D8ADC6DF-264C-4BB9-8D03-7C7AA97A0B7E}" srcOrd="2" destOrd="0" presId="urn:microsoft.com/office/officeart/2018/2/layout/IconVerticalSolidList"/>
    <dgm:cxn modelId="{E39A61C4-F34C-47A7-BA7D-7982FBBC5629}" type="presParOf" srcId="{D8ADC6DF-264C-4BB9-8D03-7C7AA97A0B7E}" destId="{0FCD3665-C78D-496D-99FF-A0F333D334BE}" srcOrd="0" destOrd="0" presId="urn:microsoft.com/office/officeart/2018/2/layout/IconVerticalSolidList"/>
    <dgm:cxn modelId="{47A2CD74-B3AA-4D55-9139-F1D125568DA6}" type="presParOf" srcId="{D8ADC6DF-264C-4BB9-8D03-7C7AA97A0B7E}" destId="{F4E5AD66-0D63-47E6-955B-B6EAFE042D63}" srcOrd="1" destOrd="0" presId="urn:microsoft.com/office/officeart/2018/2/layout/IconVerticalSolidList"/>
    <dgm:cxn modelId="{89E7FACE-1C31-41CD-8D14-F636884BAD3D}" type="presParOf" srcId="{D8ADC6DF-264C-4BB9-8D03-7C7AA97A0B7E}" destId="{A00EAD74-6692-4417-9997-A3164975E7DA}" srcOrd="2" destOrd="0" presId="urn:microsoft.com/office/officeart/2018/2/layout/IconVerticalSolidList"/>
    <dgm:cxn modelId="{E9FAF92D-86F8-4EF0-BAAD-A482F77355BF}" type="presParOf" srcId="{D8ADC6DF-264C-4BB9-8D03-7C7AA97A0B7E}" destId="{03F18231-A0FC-46E5-91A6-7A9926B7F7E0}" srcOrd="3" destOrd="0" presId="urn:microsoft.com/office/officeart/2018/2/layout/IconVerticalSolidList"/>
    <dgm:cxn modelId="{CD68F72B-45E7-4DFE-B01A-206E9D4ED79C}" type="presParOf" srcId="{AEF0C7ED-3874-4389-A612-52613CDF4F9B}" destId="{C5939151-E568-486F-99C4-70216197B428}" srcOrd="3" destOrd="0" presId="urn:microsoft.com/office/officeart/2018/2/layout/IconVerticalSolidList"/>
    <dgm:cxn modelId="{8559BF00-FE43-4D68-AC80-2736090D7D88}" type="presParOf" srcId="{AEF0C7ED-3874-4389-A612-52613CDF4F9B}" destId="{50B7955F-33E7-41F3-B3CF-1DC8A7746DE2}" srcOrd="4" destOrd="0" presId="urn:microsoft.com/office/officeart/2018/2/layout/IconVerticalSolidList"/>
    <dgm:cxn modelId="{2A16FF0A-2D88-4466-8EC6-7E060945C73F}" type="presParOf" srcId="{50B7955F-33E7-41F3-B3CF-1DC8A7746DE2}" destId="{D7EFE690-164D-40F0-919B-9595C4B6FF2A}" srcOrd="0" destOrd="0" presId="urn:microsoft.com/office/officeart/2018/2/layout/IconVerticalSolidList"/>
    <dgm:cxn modelId="{81091C8A-A131-44CB-BB84-1DBA9F3429EF}" type="presParOf" srcId="{50B7955F-33E7-41F3-B3CF-1DC8A7746DE2}" destId="{5C9D2C78-4BD3-45B2-8E30-48A051CF011A}" srcOrd="1" destOrd="0" presId="urn:microsoft.com/office/officeart/2018/2/layout/IconVerticalSolidList"/>
    <dgm:cxn modelId="{CE72BC1D-98DC-49FA-9472-CBD491A74FD9}" type="presParOf" srcId="{50B7955F-33E7-41F3-B3CF-1DC8A7746DE2}" destId="{35342462-7B1B-4E48-B2A4-EEF951D10F12}" srcOrd="2" destOrd="0" presId="urn:microsoft.com/office/officeart/2018/2/layout/IconVerticalSolidList"/>
    <dgm:cxn modelId="{3417EA64-FA4A-429F-8A7B-318F82F99E54}" type="presParOf" srcId="{50B7955F-33E7-41F3-B3CF-1DC8A7746DE2}" destId="{DA780BD8-1EB0-4BAE-99FE-261FBE735287}" srcOrd="3" destOrd="0" presId="urn:microsoft.com/office/officeart/2018/2/layout/IconVerticalSolidList"/>
    <dgm:cxn modelId="{C63205E8-438F-48AF-8343-2664BB0D6B25}" type="presParOf" srcId="{AEF0C7ED-3874-4389-A612-52613CDF4F9B}" destId="{C5079CBB-73F8-400D-9B3A-F2BD53DE8D4A}" srcOrd="5" destOrd="0" presId="urn:microsoft.com/office/officeart/2018/2/layout/IconVerticalSolidList"/>
    <dgm:cxn modelId="{F36309BA-CC45-4B89-B033-351A456E0E90}" type="presParOf" srcId="{AEF0C7ED-3874-4389-A612-52613CDF4F9B}" destId="{C28A4FD1-ACD5-4C56-A413-0A362915D031}" srcOrd="6" destOrd="0" presId="urn:microsoft.com/office/officeart/2018/2/layout/IconVerticalSolidList"/>
    <dgm:cxn modelId="{E9F0416D-2478-407B-BFB0-D7986701684E}" type="presParOf" srcId="{C28A4FD1-ACD5-4C56-A413-0A362915D031}" destId="{1B9E89CD-CD78-4331-8647-973EBAD74662}" srcOrd="0" destOrd="0" presId="urn:microsoft.com/office/officeart/2018/2/layout/IconVerticalSolidList"/>
    <dgm:cxn modelId="{2A041C7B-B844-4346-AA85-E88006F77B3A}" type="presParOf" srcId="{C28A4FD1-ACD5-4C56-A413-0A362915D031}" destId="{1169AF08-CD8E-4CCE-837E-844386318549}" srcOrd="1" destOrd="0" presId="urn:microsoft.com/office/officeart/2018/2/layout/IconVerticalSolidList"/>
    <dgm:cxn modelId="{DFA44236-F281-4E18-882E-C09CA7499134}" type="presParOf" srcId="{C28A4FD1-ACD5-4C56-A413-0A362915D031}" destId="{E0557C4B-0D13-412F-9178-6EF19F981EFA}" srcOrd="2" destOrd="0" presId="urn:microsoft.com/office/officeart/2018/2/layout/IconVerticalSolidList"/>
    <dgm:cxn modelId="{2725C164-FF6F-4C83-94CF-D72EC8378878}" type="presParOf" srcId="{C28A4FD1-ACD5-4C56-A413-0A362915D031}" destId="{279970BC-D8A2-497D-8380-57CA390DC4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4E8380-814A-4C0C-8F29-DF864E49E1A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50B909-683E-4BD8-8424-9F944269FC4F}">
      <dgm:prSet/>
      <dgm:spPr/>
      <dgm:t>
        <a:bodyPr/>
        <a:lstStyle/>
        <a:p>
          <a:r>
            <a:rPr lang="en-US"/>
            <a:t>Brist på högkvalitativa bladbilder → manuellt datainsamlande</a:t>
          </a:r>
        </a:p>
      </dgm:t>
    </dgm:pt>
    <dgm:pt modelId="{527FD477-6D9D-4E7E-973B-B848A71352E2}" type="parTrans" cxnId="{768B1B9E-2156-4E15-B254-28EE376E9587}">
      <dgm:prSet/>
      <dgm:spPr/>
      <dgm:t>
        <a:bodyPr/>
        <a:lstStyle/>
        <a:p>
          <a:endParaRPr lang="en-US"/>
        </a:p>
      </dgm:t>
    </dgm:pt>
    <dgm:pt modelId="{5863ADBA-F84C-46FD-9F6D-AB6C321F03BD}" type="sibTrans" cxnId="{768B1B9E-2156-4E15-B254-28EE376E9587}">
      <dgm:prSet/>
      <dgm:spPr/>
      <dgm:t>
        <a:bodyPr/>
        <a:lstStyle/>
        <a:p>
          <a:endParaRPr lang="en-US"/>
        </a:p>
      </dgm:t>
    </dgm:pt>
    <dgm:pt modelId="{BF66E94C-A25B-41C2-96C9-166BD52CA8BC}">
      <dgm:prSet/>
      <dgm:spPr/>
      <dgm:t>
        <a:bodyPr/>
        <a:lstStyle/>
        <a:p>
          <a:r>
            <a:rPr lang="en-US"/>
            <a:t>Behov av rätt AWS-behörigheter för alla i gruppen</a:t>
          </a:r>
        </a:p>
      </dgm:t>
    </dgm:pt>
    <dgm:pt modelId="{2A338CA8-303A-420D-A243-64BE792BA474}" type="parTrans" cxnId="{A7267394-C6DC-45E7-8F0E-989A3587406F}">
      <dgm:prSet/>
      <dgm:spPr/>
      <dgm:t>
        <a:bodyPr/>
        <a:lstStyle/>
        <a:p>
          <a:endParaRPr lang="en-US"/>
        </a:p>
      </dgm:t>
    </dgm:pt>
    <dgm:pt modelId="{E8ED8FB5-D0BF-408D-9BB8-69ADD93F234B}" type="sibTrans" cxnId="{A7267394-C6DC-45E7-8F0E-989A3587406F}">
      <dgm:prSet/>
      <dgm:spPr/>
      <dgm:t>
        <a:bodyPr/>
        <a:lstStyle/>
        <a:p>
          <a:endParaRPr lang="en-US"/>
        </a:p>
      </dgm:t>
    </dgm:pt>
    <dgm:pt modelId="{1C9CA2F9-DCE2-47A3-998E-3C6F825302D8}">
      <dgm:prSet/>
      <dgm:spPr/>
      <dgm:t>
        <a:bodyPr/>
        <a:lstStyle/>
        <a:p>
          <a:r>
            <a:rPr lang="en-US"/>
            <a:t>Koordination mellan komponenter i Streamlit, Lex och Lambda</a:t>
          </a:r>
        </a:p>
      </dgm:t>
    </dgm:pt>
    <dgm:pt modelId="{73D754DB-A3C6-4DDA-B959-FD9AD1AE2A69}" type="parTrans" cxnId="{8460CA81-3075-48E4-B1CB-D3C4D82E1C73}">
      <dgm:prSet/>
      <dgm:spPr/>
      <dgm:t>
        <a:bodyPr/>
        <a:lstStyle/>
        <a:p>
          <a:endParaRPr lang="en-US"/>
        </a:p>
      </dgm:t>
    </dgm:pt>
    <dgm:pt modelId="{D5C81C79-EA38-45A1-B117-B7F60AF94638}" type="sibTrans" cxnId="{8460CA81-3075-48E4-B1CB-D3C4D82E1C73}">
      <dgm:prSet/>
      <dgm:spPr/>
      <dgm:t>
        <a:bodyPr/>
        <a:lstStyle/>
        <a:p>
          <a:endParaRPr lang="en-US"/>
        </a:p>
      </dgm:t>
    </dgm:pt>
    <dgm:pt modelId="{0256F9CA-0990-4577-B986-F21F952B4E8D}" type="pres">
      <dgm:prSet presAssocID="{444E8380-814A-4C0C-8F29-DF864E49E1A6}" presName="linear" presStyleCnt="0">
        <dgm:presLayoutVars>
          <dgm:animLvl val="lvl"/>
          <dgm:resizeHandles val="exact"/>
        </dgm:presLayoutVars>
      </dgm:prSet>
      <dgm:spPr/>
    </dgm:pt>
    <dgm:pt modelId="{19BEA51A-854D-413F-A3FC-47DBAE320438}" type="pres">
      <dgm:prSet presAssocID="{8750B909-683E-4BD8-8424-9F944269FC4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4A2AE88-22D2-4134-BE2C-12C3D50EAEDB}" type="pres">
      <dgm:prSet presAssocID="{5863ADBA-F84C-46FD-9F6D-AB6C321F03BD}" presName="spacer" presStyleCnt="0"/>
      <dgm:spPr/>
    </dgm:pt>
    <dgm:pt modelId="{8C7FE123-4690-4DA9-AABB-B3D5D7F34A4B}" type="pres">
      <dgm:prSet presAssocID="{BF66E94C-A25B-41C2-96C9-166BD52CA8B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C895ACE-A28F-4ED0-A052-F6C627A73B59}" type="pres">
      <dgm:prSet presAssocID="{E8ED8FB5-D0BF-408D-9BB8-69ADD93F234B}" presName="spacer" presStyleCnt="0"/>
      <dgm:spPr/>
    </dgm:pt>
    <dgm:pt modelId="{42DF09AF-5403-495B-A95B-0A2030074BAA}" type="pres">
      <dgm:prSet presAssocID="{1C9CA2F9-DCE2-47A3-998E-3C6F825302D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2F11B65-5D3E-420C-A52D-0657082F5DD8}" type="presOf" srcId="{BF66E94C-A25B-41C2-96C9-166BD52CA8BC}" destId="{8C7FE123-4690-4DA9-AABB-B3D5D7F34A4B}" srcOrd="0" destOrd="0" presId="urn:microsoft.com/office/officeart/2005/8/layout/vList2"/>
    <dgm:cxn modelId="{7D33DD55-F599-4487-B7DF-F7910AA41443}" type="presOf" srcId="{1C9CA2F9-DCE2-47A3-998E-3C6F825302D8}" destId="{42DF09AF-5403-495B-A95B-0A2030074BAA}" srcOrd="0" destOrd="0" presId="urn:microsoft.com/office/officeart/2005/8/layout/vList2"/>
    <dgm:cxn modelId="{8460CA81-3075-48E4-B1CB-D3C4D82E1C73}" srcId="{444E8380-814A-4C0C-8F29-DF864E49E1A6}" destId="{1C9CA2F9-DCE2-47A3-998E-3C6F825302D8}" srcOrd="2" destOrd="0" parTransId="{73D754DB-A3C6-4DDA-B959-FD9AD1AE2A69}" sibTransId="{D5C81C79-EA38-45A1-B117-B7F60AF94638}"/>
    <dgm:cxn modelId="{A7267394-C6DC-45E7-8F0E-989A3587406F}" srcId="{444E8380-814A-4C0C-8F29-DF864E49E1A6}" destId="{BF66E94C-A25B-41C2-96C9-166BD52CA8BC}" srcOrd="1" destOrd="0" parTransId="{2A338CA8-303A-420D-A243-64BE792BA474}" sibTransId="{E8ED8FB5-D0BF-408D-9BB8-69ADD93F234B}"/>
    <dgm:cxn modelId="{768B1B9E-2156-4E15-B254-28EE376E9587}" srcId="{444E8380-814A-4C0C-8F29-DF864E49E1A6}" destId="{8750B909-683E-4BD8-8424-9F944269FC4F}" srcOrd="0" destOrd="0" parTransId="{527FD477-6D9D-4E7E-973B-B848A71352E2}" sibTransId="{5863ADBA-F84C-46FD-9F6D-AB6C321F03BD}"/>
    <dgm:cxn modelId="{7D8BAEBE-7539-4DB4-A86A-C5378C879580}" type="presOf" srcId="{444E8380-814A-4C0C-8F29-DF864E49E1A6}" destId="{0256F9CA-0990-4577-B986-F21F952B4E8D}" srcOrd="0" destOrd="0" presId="urn:microsoft.com/office/officeart/2005/8/layout/vList2"/>
    <dgm:cxn modelId="{0C3449F6-4163-4B01-AA15-DC9FE0231BA3}" type="presOf" srcId="{8750B909-683E-4BD8-8424-9F944269FC4F}" destId="{19BEA51A-854D-413F-A3FC-47DBAE320438}" srcOrd="0" destOrd="0" presId="urn:microsoft.com/office/officeart/2005/8/layout/vList2"/>
    <dgm:cxn modelId="{3D9B52B7-1462-4CB6-A2CB-D64A306CB784}" type="presParOf" srcId="{0256F9CA-0990-4577-B986-F21F952B4E8D}" destId="{19BEA51A-854D-413F-A3FC-47DBAE320438}" srcOrd="0" destOrd="0" presId="urn:microsoft.com/office/officeart/2005/8/layout/vList2"/>
    <dgm:cxn modelId="{B9D919CE-7515-4765-9D0E-56770D53FC8A}" type="presParOf" srcId="{0256F9CA-0990-4577-B986-F21F952B4E8D}" destId="{44A2AE88-22D2-4134-BE2C-12C3D50EAEDB}" srcOrd="1" destOrd="0" presId="urn:microsoft.com/office/officeart/2005/8/layout/vList2"/>
    <dgm:cxn modelId="{63C7392A-D45D-4387-A30D-16E5EBC5C971}" type="presParOf" srcId="{0256F9CA-0990-4577-B986-F21F952B4E8D}" destId="{8C7FE123-4690-4DA9-AABB-B3D5D7F34A4B}" srcOrd="2" destOrd="0" presId="urn:microsoft.com/office/officeart/2005/8/layout/vList2"/>
    <dgm:cxn modelId="{BF4B877D-1833-4658-A02C-9FD4C59C2D64}" type="presParOf" srcId="{0256F9CA-0990-4577-B986-F21F952B4E8D}" destId="{6C895ACE-A28F-4ED0-A052-F6C627A73B59}" srcOrd="3" destOrd="0" presId="urn:microsoft.com/office/officeart/2005/8/layout/vList2"/>
    <dgm:cxn modelId="{E6D82A55-66A7-421C-A639-26D96077ACA4}" type="presParOf" srcId="{0256F9CA-0990-4577-B986-F21F952B4E8D}" destId="{42DF09AF-5403-495B-A95B-0A2030074BA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C9BB37B-D642-4D25-924A-BB20FD7949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BBD8EFA-6E2F-4728-9E5A-919EE2EE4E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 har skapat en AI-driven lösning för vinodling</a:t>
          </a:r>
        </a:p>
      </dgm:t>
    </dgm:pt>
    <dgm:pt modelId="{5580D04B-0B13-466D-B42D-0B481FCE78AA}" type="parTrans" cxnId="{C449BE2B-470D-4C16-B41C-C9A03FDE9CFF}">
      <dgm:prSet/>
      <dgm:spPr/>
      <dgm:t>
        <a:bodyPr/>
        <a:lstStyle/>
        <a:p>
          <a:endParaRPr lang="en-US"/>
        </a:p>
      </dgm:t>
    </dgm:pt>
    <dgm:pt modelId="{4D932D5F-0DF3-41E3-AA75-2A6B0D80A0B9}" type="sibTrans" cxnId="{C449BE2B-470D-4C16-B41C-C9A03FDE9CFF}">
      <dgm:prSet/>
      <dgm:spPr/>
      <dgm:t>
        <a:bodyPr/>
        <a:lstStyle/>
        <a:p>
          <a:endParaRPr lang="en-US"/>
        </a:p>
      </dgm:t>
    </dgm:pt>
    <dgm:pt modelId="{30C59891-4A9E-4946-8103-10EF2A52D7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Fokus på bevattning, bladanalys och användarvänlighet</a:t>
          </a:r>
        </a:p>
      </dgm:t>
    </dgm:pt>
    <dgm:pt modelId="{BAFAC448-2E8C-44E1-BC1C-69E482E30194}" type="parTrans" cxnId="{91974711-89C6-4DD0-8518-8B04C98F4F4A}">
      <dgm:prSet/>
      <dgm:spPr/>
      <dgm:t>
        <a:bodyPr/>
        <a:lstStyle/>
        <a:p>
          <a:endParaRPr lang="en-US"/>
        </a:p>
      </dgm:t>
    </dgm:pt>
    <dgm:pt modelId="{E65DCCD3-A10F-4DBE-B59B-451CC58428B9}" type="sibTrans" cxnId="{91974711-89C6-4DD0-8518-8B04C98F4F4A}">
      <dgm:prSet/>
      <dgm:spPr/>
      <dgm:t>
        <a:bodyPr/>
        <a:lstStyle/>
        <a:p>
          <a:endParaRPr lang="en-US"/>
        </a:p>
      </dgm:t>
    </dgm:pt>
    <dgm:pt modelId="{7AD730A9-6B32-4D3E-A4FD-79E2F11DF9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Framtida förbättringar: Fler intents, exaktare bildanalys, LoRa/5G-test i fält</a:t>
          </a:r>
        </a:p>
      </dgm:t>
    </dgm:pt>
    <dgm:pt modelId="{471A9F27-72A0-47FA-B78B-59D95D460227}" type="parTrans" cxnId="{0054A4CA-A182-461F-A4F2-8E3BAA62C9A5}">
      <dgm:prSet/>
      <dgm:spPr/>
      <dgm:t>
        <a:bodyPr/>
        <a:lstStyle/>
        <a:p>
          <a:endParaRPr lang="en-US"/>
        </a:p>
      </dgm:t>
    </dgm:pt>
    <dgm:pt modelId="{33190AFE-75A5-4517-B12D-CB997E4C19BE}" type="sibTrans" cxnId="{0054A4CA-A182-461F-A4F2-8E3BAA62C9A5}">
      <dgm:prSet/>
      <dgm:spPr/>
      <dgm:t>
        <a:bodyPr/>
        <a:lstStyle/>
        <a:p>
          <a:endParaRPr lang="en-US"/>
        </a:p>
      </dgm:t>
    </dgm:pt>
    <dgm:pt modelId="{EE912A73-B970-42AB-A2DC-A39ED2545191}" type="pres">
      <dgm:prSet presAssocID="{3C9BB37B-D642-4D25-924A-BB20FD794928}" presName="root" presStyleCnt="0">
        <dgm:presLayoutVars>
          <dgm:dir/>
          <dgm:resizeHandles val="exact"/>
        </dgm:presLayoutVars>
      </dgm:prSet>
      <dgm:spPr/>
    </dgm:pt>
    <dgm:pt modelId="{F62FB3FC-60E6-4A71-A56B-7F422F1C1EFF}" type="pres">
      <dgm:prSet presAssocID="{4BBD8EFA-6E2F-4728-9E5A-919EE2EE4EF4}" presName="compNode" presStyleCnt="0"/>
      <dgm:spPr/>
    </dgm:pt>
    <dgm:pt modelId="{9C578B4C-C558-4DD1-A4EE-CC5439C88D9C}" type="pres">
      <dgm:prSet presAssocID="{4BBD8EFA-6E2F-4728-9E5A-919EE2EE4EF4}" presName="bgRect" presStyleLbl="bgShp" presStyleIdx="0" presStyleCnt="3"/>
      <dgm:spPr/>
    </dgm:pt>
    <dgm:pt modelId="{C8B8E5DE-6898-47AE-B85D-5A786C6FD4BF}" type="pres">
      <dgm:prSet presAssocID="{4BBD8EFA-6E2F-4728-9E5A-919EE2EE4E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a"/>
        </a:ext>
      </dgm:extLst>
    </dgm:pt>
    <dgm:pt modelId="{E9482417-8CB6-44B0-B9F7-89ED23CEB416}" type="pres">
      <dgm:prSet presAssocID="{4BBD8EFA-6E2F-4728-9E5A-919EE2EE4EF4}" presName="spaceRect" presStyleCnt="0"/>
      <dgm:spPr/>
    </dgm:pt>
    <dgm:pt modelId="{F02E35E2-A1A5-42EF-A9FD-29D9376CD094}" type="pres">
      <dgm:prSet presAssocID="{4BBD8EFA-6E2F-4728-9E5A-919EE2EE4EF4}" presName="parTx" presStyleLbl="revTx" presStyleIdx="0" presStyleCnt="3">
        <dgm:presLayoutVars>
          <dgm:chMax val="0"/>
          <dgm:chPref val="0"/>
        </dgm:presLayoutVars>
      </dgm:prSet>
      <dgm:spPr/>
    </dgm:pt>
    <dgm:pt modelId="{22CF4760-E419-4E78-844D-9D9B80CB2B22}" type="pres">
      <dgm:prSet presAssocID="{4D932D5F-0DF3-41E3-AA75-2A6B0D80A0B9}" presName="sibTrans" presStyleCnt="0"/>
      <dgm:spPr/>
    </dgm:pt>
    <dgm:pt modelId="{D2E6EEBC-6F26-4634-B263-6F23EAC4AC9F}" type="pres">
      <dgm:prSet presAssocID="{30C59891-4A9E-4946-8103-10EF2A52D755}" presName="compNode" presStyleCnt="0"/>
      <dgm:spPr/>
    </dgm:pt>
    <dgm:pt modelId="{1BD56935-720F-46DC-A98C-4391CD1C9398}" type="pres">
      <dgm:prSet presAssocID="{30C59891-4A9E-4946-8103-10EF2A52D755}" presName="bgRect" presStyleLbl="bgShp" presStyleIdx="1" presStyleCnt="3"/>
      <dgm:spPr/>
    </dgm:pt>
    <dgm:pt modelId="{FCA7E2DE-C619-465B-B603-1500570DBD38}" type="pres">
      <dgm:prSet presAssocID="{30C59891-4A9E-4946-8103-10EF2A52D7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åltavla"/>
        </a:ext>
      </dgm:extLst>
    </dgm:pt>
    <dgm:pt modelId="{5A63F449-7C60-45E3-986A-3D2DCA96F5F2}" type="pres">
      <dgm:prSet presAssocID="{30C59891-4A9E-4946-8103-10EF2A52D755}" presName="spaceRect" presStyleCnt="0"/>
      <dgm:spPr/>
    </dgm:pt>
    <dgm:pt modelId="{07690B71-12A4-45D4-97DD-4F36624F78E7}" type="pres">
      <dgm:prSet presAssocID="{30C59891-4A9E-4946-8103-10EF2A52D755}" presName="parTx" presStyleLbl="revTx" presStyleIdx="1" presStyleCnt="3">
        <dgm:presLayoutVars>
          <dgm:chMax val="0"/>
          <dgm:chPref val="0"/>
        </dgm:presLayoutVars>
      </dgm:prSet>
      <dgm:spPr/>
    </dgm:pt>
    <dgm:pt modelId="{F09C64B2-0C3E-43A3-8406-9FDA47C6908F}" type="pres">
      <dgm:prSet presAssocID="{E65DCCD3-A10F-4DBE-B59B-451CC58428B9}" presName="sibTrans" presStyleCnt="0"/>
      <dgm:spPr/>
    </dgm:pt>
    <dgm:pt modelId="{E1AA5738-CA6A-47D5-8AF7-82DC7251CA40}" type="pres">
      <dgm:prSet presAssocID="{7AD730A9-6B32-4D3E-A4FD-79E2F11DF9D7}" presName="compNode" presStyleCnt="0"/>
      <dgm:spPr/>
    </dgm:pt>
    <dgm:pt modelId="{114D36CE-7422-41FB-AFD5-AF69C0B2ABC7}" type="pres">
      <dgm:prSet presAssocID="{7AD730A9-6B32-4D3E-A4FD-79E2F11DF9D7}" presName="bgRect" presStyleLbl="bgShp" presStyleIdx="2" presStyleCnt="3"/>
      <dgm:spPr/>
    </dgm:pt>
    <dgm:pt modelId="{CA57AB4F-4AB4-45DB-85F1-7E63DE980A14}" type="pres">
      <dgm:prSet presAssocID="{7AD730A9-6B32-4D3E-A4FD-79E2F11DF9D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a"/>
        </a:ext>
      </dgm:extLst>
    </dgm:pt>
    <dgm:pt modelId="{AEC3B389-9EEF-44DC-98A5-A01BC8C4E594}" type="pres">
      <dgm:prSet presAssocID="{7AD730A9-6B32-4D3E-A4FD-79E2F11DF9D7}" presName="spaceRect" presStyleCnt="0"/>
      <dgm:spPr/>
    </dgm:pt>
    <dgm:pt modelId="{98088212-70D4-4A61-99C4-0DB3974BD4EF}" type="pres">
      <dgm:prSet presAssocID="{7AD730A9-6B32-4D3E-A4FD-79E2F11DF9D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AE70E08-6559-40BC-B334-E5460739CFDD}" type="presOf" srcId="{3C9BB37B-D642-4D25-924A-BB20FD794928}" destId="{EE912A73-B970-42AB-A2DC-A39ED2545191}" srcOrd="0" destOrd="0" presId="urn:microsoft.com/office/officeart/2018/2/layout/IconVerticalSolidList"/>
    <dgm:cxn modelId="{91974711-89C6-4DD0-8518-8B04C98F4F4A}" srcId="{3C9BB37B-D642-4D25-924A-BB20FD794928}" destId="{30C59891-4A9E-4946-8103-10EF2A52D755}" srcOrd="1" destOrd="0" parTransId="{BAFAC448-2E8C-44E1-BC1C-69E482E30194}" sibTransId="{E65DCCD3-A10F-4DBE-B59B-451CC58428B9}"/>
    <dgm:cxn modelId="{C449BE2B-470D-4C16-B41C-C9A03FDE9CFF}" srcId="{3C9BB37B-D642-4D25-924A-BB20FD794928}" destId="{4BBD8EFA-6E2F-4728-9E5A-919EE2EE4EF4}" srcOrd="0" destOrd="0" parTransId="{5580D04B-0B13-466D-B42D-0B481FCE78AA}" sibTransId="{4D932D5F-0DF3-41E3-AA75-2A6B0D80A0B9}"/>
    <dgm:cxn modelId="{942A5C5B-4E99-465A-BF4D-462A17AA739F}" type="presOf" srcId="{30C59891-4A9E-4946-8103-10EF2A52D755}" destId="{07690B71-12A4-45D4-97DD-4F36624F78E7}" srcOrd="0" destOrd="0" presId="urn:microsoft.com/office/officeart/2018/2/layout/IconVerticalSolidList"/>
    <dgm:cxn modelId="{C385E185-F6D5-4359-B51E-21FD07912534}" type="presOf" srcId="{4BBD8EFA-6E2F-4728-9E5A-919EE2EE4EF4}" destId="{F02E35E2-A1A5-42EF-A9FD-29D9376CD094}" srcOrd="0" destOrd="0" presId="urn:microsoft.com/office/officeart/2018/2/layout/IconVerticalSolidList"/>
    <dgm:cxn modelId="{B8F517A2-B7FC-4245-A53C-CEC79024D226}" type="presOf" srcId="{7AD730A9-6B32-4D3E-A4FD-79E2F11DF9D7}" destId="{98088212-70D4-4A61-99C4-0DB3974BD4EF}" srcOrd="0" destOrd="0" presId="urn:microsoft.com/office/officeart/2018/2/layout/IconVerticalSolidList"/>
    <dgm:cxn modelId="{0054A4CA-A182-461F-A4F2-8E3BAA62C9A5}" srcId="{3C9BB37B-D642-4D25-924A-BB20FD794928}" destId="{7AD730A9-6B32-4D3E-A4FD-79E2F11DF9D7}" srcOrd="2" destOrd="0" parTransId="{471A9F27-72A0-47FA-B78B-59D95D460227}" sibTransId="{33190AFE-75A5-4517-B12D-CB997E4C19BE}"/>
    <dgm:cxn modelId="{F5662FCB-1481-4015-A8F1-C1B0FE963439}" type="presParOf" srcId="{EE912A73-B970-42AB-A2DC-A39ED2545191}" destId="{F62FB3FC-60E6-4A71-A56B-7F422F1C1EFF}" srcOrd="0" destOrd="0" presId="urn:microsoft.com/office/officeart/2018/2/layout/IconVerticalSolidList"/>
    <dgm:cxn modelId="{EFA6102F-6DE4-4472-AAFC-B1CC8E23EE4D}" type="presParOf" srcId="{F62FB3FC-60E6-4A71-A56B-7F422F1C1EFF}" destId="{9C578B4C-C558-4DD1-A4EE-CC5439C88D9C}" srcOrd="0" destOrd="0" presId="urn:microsoft.com/office/officeart/2018/2/layout/IconVerticalSolidList"/>
    <dgm:cxn modelId="{EBB7CFB0-6F9E-4C48-9F57-ED1338F908CF}" type="presParOf" srcId="{F62FB3FC-60E6-4A71-A56B-7F422F1C1EFF}" destId="{C8B8E5DE-6898-47AE-B85D-5A786C6FD4BF}" srcOrd="1" destOrd="0" presId="urn:microsoft.com/office/officeart/2018/2/layout/IconVerticalSolidList"/>
    <dgm:cxn modelId="{238443B4-83F6-4640-B7CA-7522DF3F2EF5}" type="presParOf" srcId="{F62FB3FC-60E6-4A71-A56B-7F422F1C1EFF}" destId="{E9482417-8CB6-44B0-B9F7-89ED23CEB416}" srcOrd="2" destOrd="0" presId="urn:microsoft.com/office/officeart/2018/2/layout/IconVerticalSolidList"/>
    <dgm:cxn modelId="{AABC79F8-41C3-4CC7-80B4-09DF141C1AB5}" type="presParOf" srcId="{F62FB3FC-60E6-4A71-A56B-7F422F1C1EFF}" destId="{F02E35E2-A1A5-42EF-A9FD-29D9376CD094}" srcOrd="3" destOrd="0" presId="urn:microsoft.com/office/officeart/2018/2/layout/IconVerticalSolidList"/>
    <dgm:cxn modelId="{4D33C46C-91C1-4024-A1A7-541C62190C88}" type="presParOf" srcId="{EE912A73-B970-42AB-A2DC-A39ED2545191}" destId="{22CF4760-E419-4E78-844D-9D9B80CB2B22}" srcOrd="1" destOrd="0" presId="urn:microsoft.com/office/officeart/2018/2/layout/IconVerticalSolidList"/>
    <dgm:cxn modelId="{8ECC5D27-2218-44AF-8E60-D596AAC749E4}" type="presParOf" srcId="{EE912A73-B970-42AB-A2DC-A39ED2545191}" destId="{D2E6EEBC-6F26-4634-B263-6F23EAC4AC9F}" srcOrd="2" destOrd="0" presId="urn:microsoft.com/office/officeart/2018/2/layout/IconVerticalSolidList"/>
    <dgm:cxn modelId="{271B3788-97F0-4C5A-A79F-A04C5E6211D3}" type="presParOf" srcId="{D2E6EEBC-6F26-4634-B263-6F23EAC4AC9F}" destId="{1BD56935-720F-46DC-A98C-4391CD1C9398}" srcOrd="0" destOrd="0" presId="urn:microsoft.com/office/officeart/2018/2/layout/IconVerticalSolidList"/>
    <dgm:cxn modelId="{16286CC3-32E2-41B4-98AA-AB18E84FC630}" type="presParOf" srcId="{D2E6EEBC-6F26-4634-B263-6F23EAC4AC9F}" destId="{FCA7E2DE-C619-465B-B603-1500570DBD38}" srcOrd="1" destOrd="0" presId="urn:microsoft.com/office/officeart/2018/2/layout/IconVerticalSolidList"/>
    <dgm:cxn modelId="{EB841927-C6B7-43E2-9F1D-BDEBE76CC069}" type="presParOf" srcId="{D2E6EEBC-6F26-4634-B263-6F23EAC4AC9F}" destId="{5A63F449-7C60-45E3-986A-3D2DCA96F5F2}" srcOrd="2" destOrd="0" presId="urn:microsoft.com/office/officeart/2018/2/layout/IconVerticalSolidList"/>
    <dgm:cxn modelId="{22226BE0-E37D-4CC7-B7A3-8F1E4F3F21EC}" type="presParOf" srcId="{D2E6EEBC-6F26-4634-B263-6F23EAC4AC9F}" destId="{07690B71-12A4-45D4-97DD-4F36624F78E7}" srcOrd="3" destOrd="0" presId="urn:microsoft.com/office/officeart/2018/2/layout/IconVerticalSolidList"/>
    <dgm:cxn modelId="{97E9373E-F7A4-4AB0-98ED-4AA39ED116B8}" type="presParOf" srcId="{EE912A73-B970-42AB-A2DC-A39ED2545191}" destId="{F09C64B2-0C3E-43A3-8406-9FDA47C6908F}" srcOrd="3" destOrd="0" presId="urn:microsoft.com/office/officeart/2018/2/layout/IconVerticalSolidList"/>
    <dgm:cxn modelId="{AFFDB0A6-581E-487D-AD62-05C06C7B84E9}" type="presParOf" srcId="{EE912A73-B970-42AB-A2DC-A39ED2545191}" destId="{E1AA5738-CA6A-47D5-8AF7-82DC7251CA40}" srcOrd="4" destOrd="0" presId="urn:microsoft.com/office/officeart/2018/2/layout/IconVerticalSolidList"/>
    <dgm:cxn modelId="{BB592A4F-8469-4FBC-A4B1-2795D8F6B599}" type="presParOf" srcId="{E1AA5738-CA6A-47D5-8AF7-82DC7251CA40}" destId="{114D36CE-7422-41FB-AFD5-AF69C0B2ABC7}" srcOrd="0" destOrd="0" presId="urn:microsoft.com/office/officeart/2018/2/layout/IconVerticalSolidList"/>
    <dgm:cxn modelId="{A8C1D1FB-62A3-4AB3-AA32-937EB1529CC2}" type="presParOf" srcId="{E1AA5738-CA6A-47D5-8AF7-82DC7251CA40}" destId="{CA57AB4F-4AB4-45DB-85F1-7E63DE980A14}" srcOrd="1" destOrd="0" presId="urn:microsoft.com/office/officeart/2018/2/layout/IconVerticalSolidList"/>
    <dgm:cxn modelId="{469B4208-C4DE-4788-8AF9-BEA869A5AD89}" type="presParOf" srcId="{E1AA5738-CA6A-47D5-8AF7-82DC7251CA40}" destId="{AEC3B389-9EEF-44DC-98A5-A01BC8C4E594}" srcOrd="2" destOrd="0" presId="urn:microsoft.com/office/officeart/2018/2/layout/IconVerticalSolidList"/>
    <dgm:cxn modelId="{569B1864-B25F-44CF-86ED-612BC4242ACB}" type="presParOf" srcId="{E1AA5738-CA6A-47D5-8AF7-82DC7251CA40}" destId="{98088212-70D4-4A61-99C4-0DB3974BD4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C0833-5064-4515-87A0-08DAD463BEE0}">
      <dsp:nvSpPr>
        <dsp:cNvPr id="0" name=""/>
        <dsp:cNvSpPr/>
      </dsp:nvSpPr>
      <dsp:spPr>
        <a:xfrm>
          <a:off x="0" y="638"/>
          <a:ext cx="4429635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13159C-CB26-4404-9732-01BCFB31890C}">
      <dsp:nvSpPr>
        <dsp:cNvPr id="0" name=""/>
        <dsp:cNvSpPr/>
      </dsp:nvSpPr>
      <dsp:spPr>
        <a:xfrm>
          <a:off x="451973" y="336816"/>
          <a:ext cx="821769" cy="821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43513-8C72-41D9-B18B-8E66DA6E1F2D}">
      <dsp:nvSpPr>
        <dsp:cNvPr id="0" name=""/>
        <dsp:cNvSpPr/>
      </dsp:nvSpPr>
      <dsp:spPr>
        <a:xfrm>
          <a:off x="1725715" y="638"/>
          <a:ext cx="2703919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Syfte: Effektivisera vinodling med hjälp av AI och IoT.</a:t>
          </a:r>
        </a:p>
      </dsp:txBody>
      <dsp:txXfrm>
        <a:off x="1725715" y="638"/>
        <a:ext cx="2703919" cy="1494125"/>
      </dsp:txXfrm>
    </dsp:sp>
    <dsp:sp modelId="{EBA56922-5E21-4346-8432-59A9A9AFB301}">
      <dsp:nvSpPr>
        <dsp:cNvPr id="0" name=""/>
        <dsp:cNvSpPr/>
      </dsp:nvSpPr>
      <dsp:spPr>
        <a:xfrm>
          <a:off x="0" y="1868296"/>
          <a:ext cx="4429635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4BB54-A6AC-4666-8100-ADC27CE804CE}">
      <dsp:nvSpPr>
        <dsp:cNvPr id="0" name=""/>
        <dsp:cNvSpPr/>
      </dsp:nvSpPr>
      <dsp:spPr>
        <a:xfrm>
          <a:off x="451973" y="2204474"/>
          <a:ext cx="821769" cy="821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EDD56-C57A-4A85-BDB8-7BD07CB6B25C}">
      <dsp:nvSpPr>
        <dsp:cNvPr id="0" name=""/>
        <dsp:cNvSpPr/>
      </dsp:nvSpPr>
      <dsp:spPr>
        <a:xfrm>
          <a:off x="1725715" y="1868296"/>
          <a:ext cx="2703919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Problem: Manuell övervakning av växter och fuktighet är ineffektiv.</a:t>
          </a:r>
        </a:p>
      </dsp:txBody>
      <dsp:txXfrm>
        <a:off x="1725715" y="1868296"/>
        <a:ext cx="2703919" cy="1494125"/>
      </dsp:txXfrm>
    </dsp:sp>
    <dsp:sp modelId="{B2AEB268-72C0-4E2A-A329-E195B1544531}">
      <dsp:nvSpPr>
        <dsp:cNvPr id="0" name=""/>
        <dsp:cNvSpPr/>
      </dsp:nvSpPr>
      <dsp:spPr>
        <a:xfrm>
          <a:off x="0" y="3735953"/>
          <a:ext cx="4429635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4632F-EA70-4941-A780-75BF3EFFD07C}">
      <dsp:nvSpPr>
        <dsp:cNvPr id="0" name=""/>
        <dsp:cNvSpPr/>
      </dsp:nvSpPr>
      <dsp:spPr>
        <a:xfrm>
          <a:off x="451973" y="4072131"/>
          <a:ext cx="821769" cy="821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197B5-B2B0-4F67-994D-E371A0D9C7DC}">
      <dsp:nvSpPr>
        <dsp:cNvPr id="0" name=""/>
        <dsp:cNvSpPr/>
      </dsp:nvSpPr>
      <dsp:spPr>
        <a:xfrm>
          <a:off x="1725715" y="3735953"/>
          <a:ext cx="2703919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Mål: Automatisera bevattning och växtanalys.</a:t>
          </a:r>
        </a:p>
      </dsp:txBody>
      <dsp:txXfrm>
        <a:off x="1725715" y="3735953"/>
        <a:ext cx="2703919" cy="1494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C94D7-2746-4847-B829-01D4F04E2918}">
      <dsp:nvSpPr>
        <dsp:cNvPr id="0" name=""/>
        <dsp:cNvSpPr/>
      </dsp:nvSpPr>
      <dsp:spPr>
        <a:xfrm>
          <a:off x="0" y="40279"/>
          <a:ext cx="4429635" cy="1237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Sensorer samlar in data (jordfuktighet, temperatur, bilder)</a:t>
          </a:r>
        </a:p>
      </dsp:txBody>
      <dsp:txXfrm>
        <a:off x="60427" y="100706"/>
        <a:ext cx="4308781" cy="1117006"/>
      </dsp:txXfrm>
    </dsp:sp>
    <dsp:sp modelId="{22C5FA4C-D60E-4E19-A67E-C6166D3A13CF}">
      <dsp:nvSpPr>
        <dsp:cNvPr id="0" name=""/>
        <dsp:cNvSpPr/>
      </dsp:nvSpPr>
      <dsp:spPr>
        <a:xfrm>
          <a:off x="0" y="1344379"/>
          <a:ext cx="4429635" cy="1237860"/>
        </a:xfrm>
        <a:prstGeom prst="roundRect">
          <a:avLst/>
        </a:prstGeom>
        <a:solidFill>
          <a:schemeClr val="accent2">
            <a:hueOff val="-294232"/>
            <a:satOff val="1406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skickas via 5G till AWS IoT Core</a:t>
          </a:r>
        </a:p>
      </dsp:txBody>
      <dsp:txXfrm>
        <a:off x="60427" y="1404806"/>
        <a:ext cx="4308781" cy="1117006"/>
      </dsp:txXfrm>
    </dsp:sp>
    <dsp:sp modelId="{CB3D1A5A-8D47-423A-930C-AF93D05806E5}">
      <dsp:nvSpPr>
        <dsp:cNvPr id="0" name=""/>
        <dsp:cNvSpPr/>
      </dsp:nvSpPr>
      <dsp:spPr>
        <a:xfrm>
          <a:off x="0" y="2648479"/>
          <a:ext cx="4429635" cy="1237860"/>
        </a:xfrm>
        <a:prstGeom prst="roundRect">
          <a:avLst/>
        </a:prstGeom>
        <a:solidFill>
          <a:schemeClr val="accent2">
            <a:hueOff val="-588464"/>
            <a:satOff val="2812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AWS Lambda analyserar och triggar åtgärder</a:t>
          </a:r>
        </a:p>
      </dsp:txBody>
      <dsp:txXfrm>
        <a:off x="60427" y="2708906"/>
        <a:ext cx="4308781" cy="1117006"/>
      </dsp:txXfrm>
    </dsp:sp>
    <dsp:sp modelId="{51D027DB-E6DE-4E06-94AF-1C851E265CDE}">
      <dsp:nvSpPr>
        <dsp:cNvPr id="0" name=""/>
        <dsp:cNvSpPr/>
      </dsp:nvSpPr>
      <dsp:spPr>
        <a:xfrm>
          <a:off x="0" y="3952579"/>
          <a:ext cx="4429635" cy="1237860"/>
        </a:xfrm>
        <a:prstGeom prst="round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Visualisering sker i Streamlit och chatbot via Lex</a:t>
          </a:r>
        </a:p>
      </dsp:txBody>
      <dsp:txXfrm>
        <a:off x="60427" y="4013006"/>
        <a:ext cx="4308781" cy="1117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D2F68-7F39-46AA-96FC-02FE451BBDEC}">
      <dsp:nvSpPr>
        <dsp:cNvPr id="0" name=""/>
        <dsp:cNvSpPr/>
      </dsp:nvSpPr>
      <dsp:spPr>
        <a:xfrm>
          <a:off x="0" y="2170"/>
          <a:ext cx="4429635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84A66-286C-493B-9184-D865C821EC05}">
      <dsp:nvSpPr>
        <dsp:cNvPr id="0" name=""/>
        <dsp:cNvSpPr/>
      </dsp:nvSpPr>
      <dsp:spPr>
        <a:xfrm>
          <a:off x="332837" y="249736"/>
          <a:ext cx="605159" cy="605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8CD69-EEE5-4056-81FB-779E36682B9E}">
      <dsp:nvSpPr>
        <dsp:cNvPr id="0" name=""/>
        <dsp:cNvSpPr/>
      </dsp:nvSpPr>
      <dsp:spPr>
        <a:xfrm>
          <a:off x="1270834" y="2170"/>
          <a:ext cx="3158800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Används för att analysera bilder på druvblad</a:t>
          </a:r>
        </a:p>
      </dsp:txBody>
      <dsp:txXfrm>
        <a:off x="1270834" y="2170"/>
        <a:ext cx="3158800" cy="1100289"/>
      </dsp:txXfrm>
    </dsp:sp>
    <dsp:sp modelId="{6BFCFEAE-81FC-49F6-B1A8-4976D29344D2}">
      <dsp:nvSpPr>
        <dsp:cNvPr id="0" name=""/>
        <dsp:cNvSpPr/>
      </dsp:nvSpPr>
      <dsp:spPr>
        <a:xfrm>
          <a:off x="0" y="1377533"/>
          <a:ext cx="4429635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CD05C5-BBD0-4F69-8E07-3B7E613FAC04}">
      <dsp:nvSpPr>
        <dsp:cNvPr id="0" name=""/>
        <dsp:cNvSpPr/>
      </dsp:nvSpPr>
      <dsp:spPr>
        <a:xfrm>
          <a:off x="332837" y="1625098"/>
          <a:ext cx="605159" cy="605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5ED75-54D3-4323-83A6-208B1DA7BB8F}">
      <dsp:nvSpPr>
        <dsp:cNvPr id="0" name=""/>
        <dsp:cNvSpPr/>
      </dsp:nvSpPr>
      <dsp:spPr>
        <a:xfrm>
          <a:off x="1270834" y="1377533"/>
          <a:ext cx="3158800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Identifierar potentiella sjukdomar eller skador</a:t>
          </a:r>
        </a:p>
      </dsp:txBody>
      <dsp:txXfrm>
        <a:off x="1270834" y="1377533"/>
        <a:ext cx="3158800" cy="1100289"/>
      </dsp:txXfrm>
    </dsp:sp>
    <dsp:sp modelId="{37F7FC0D-4625-4FAC-A07C-521E82734575}">
      <dsp:nvSpPr>
        <dsp:cNvPr id="0" name=""/>
        <dsp:cNvSpPr/>
      </dsp:nvSpPr>
      <dsp:spPr>
        <a:xfrm>
          <a:off x="0" y="2752895"/>
          <a:ext cx="4429635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029F8-B8B3-4C49-9635-E229CD9F5E30}">
      <dsp:nvSpPr>
        <dsp:cNvPr id="0" name=""/>
        <dsp:cNvSpPr/>
      </dsp:nvSpPr>
      <dsp:spPr>
        <a:xfrm>
          <a:off x="332837" y="3000460"/>
          <a:ext cx="605159" cy="605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27A84-98DE-49CD-BFC0-C4B9F205B316}">
      <dsp:nvSpPr>
        <dsp:cNvPr id="0" name=""/>
        <dsp:cNvSpPr/>
      </dsp:nvSpPr>
      <dsp:spPr>
        <a:xfrm>
          <a:off x="1270834" y="2752895"/>
          <a:ext cx="3158800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Resultatet sparas i databasen</a:t>
          </a:r>
        </a:p>
      </dsp:txBody>
      <dsp:txXfrm>
        <a:off x="1270834" y="2752895"/>
        <a:ext cx="3158800" cy="1100289"/>
      </dsp:txXfrm>
    </dsp:sp>
    <dsp:sp modelId="{BA3A738B-88BF-4DB3-A6E7-738D3604BAC1}">
      <dsp:nvSpPr>
        <dsp:cNvPr id="0" name=""/>
        <dsp:cNvSpPr/>
      </dsp:nvSpPr>
      <dsp:spPr>
        <a:xfrm>
          <a:off x="0" y="4128257"/>
          <a:ext cx="4429635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36E52-1D28-41AA-A3B5-687515F45BC3}">
      <dsp:nvSpPr>
        <dsp:cNvPr id="0" name=""/>
        <dsp:cNvSpPr/>
      </dsp:nvSpPr>
      <dsp:spPr>
        <a:xfrm>
          <a:off x="332837" y="4375822"/>
          <a:ext cx="605159" cy="6051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56363-47DC-4DAB-BB8A-79E42937B044}">
      <dsp:nvSpPr>
        <dsp:cNvPr id="0" name=""/>
        <dsp:cNvSpPr/>
      </dsp:nvSpPr>
      <dsp:spPr>
        <a:xfrm>
          <a:off x="1270834" y="4128257"/>
          <a:ext cx="3158800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Demo och screenshots kommer visas live</a:t>
          </a:r>
        </a:p>
      </dsp:txBody>
      <dsp:txXfrm>
        <a:off x="1270834" y="4128257"/>
        <a:ext cx="3158800" cy="11002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C3525-D0A8-400F-B752-81DF8D5E1214}">
      <dsp:nvSpPr>
        <dsp:cNvPr id="0" name=""/>
        <dsp:cNvSpPr/>
      </dsp:nvSpPr>
      <dsp:spPr>
        <a:xfrm>
          <a:off x="0" y="686118"/>
          <a:ext cx="4429635" cy="9149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Chattbot som svarar på frågor från vinodlaren</a:t>
          </a:r>
        </a:p>
      </dsp:txBody>
      <dsp:txXfrm>
        <a:off x="44664" y="730782"/>
        <a:ext cx="4340307" cy="825612"/>
      </dsp:txXfrm>
    </dsp:sp>
    <dsp:sp modelId="{B2540DE1-0669-490F-88E5-2E88D33C2BC4}">
      <dsp:nvSpPr>
        <dsp:cNvPr id="0" name=""/>
        <dsp:cNvSpPr/>
      </dsp:nvSpPr>
      <dsp:spPr>
        <a:xfrm>
          <a:off x="0" y="1667299"/>
          <a:ext cx="4429635" cy="914940"/>
        </a:xfrm>
        <a:prstGeom prst="roundRect">
          <a:avLst/>
        </a:prstGeom>
        <a:solidFill>
          <a:schemeClr val="accent2">
            <a:hueOff val="-294232"/>
            <a:satOff val="1406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Integrerad med Lambda för dynamiska svar</a:t>
          </a:r>
        </a:p>
      </dsp:txBody>
      <dsp:txXfrm>
        <a:off x="44664" y="1711963"/>
        <a:ext cx="4340307" cy="825612"/>
      </dsp:txXfrm>
    </dsp:sp>
    <dsp:sp modelId="{8CCA87B9-C640-4AC0-B115-299374A30CE4}">
      <dsp:nvSpPr>
        <dsp:cNvPr id="0" name=""/>
        <dsp:cNvSpPr/>
      </dsp:nvSpPr>
      <dsp:spPr>
        <a:xfrm>
          <a:off x="0" y="2648479"/>
          <a:ext cx="4429635" cy="914940"/>
        </a:xfrm>
        <a:prstGeom prst="roundRect">
          <a:avLst/>
        </a:prstGeom>
        <a:solidFill>
          <a:schemeClr val="accent2">
            <a:hueOff val="-588464"/>
            <a:satOff val="2812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Intent-exempel: GetPlantStatus, HelpIrrigation</a:t>
          </a:r>
        </a:p>
      </dsp:txBody>
      <dsp:txXfrm>
        <a:off x="44664" y="2693143"/>
        <a:ext cx="4340307" cy="825612"/>
      </dsp:txXfrm>
    </dsp:sp>
    <dsp:sp modelId="{031CFCFA-E468-4796-9743-AC4E119394D9}">
      <dsp:nvSpPr>
        <dsp:cNvPr id="0" name=""/>
        <dsp:cNvSpPr/>
      </dsp:nvSpPr>
      <dsp:spPr>
        <a:xfrm>
          <a:off x="0" y="3629659"/>
          <a:ext cx="4429635" cy="914940"/>
        </a:xfrm>
        <a:prstGeom prst="round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Demo kommer under presentationen</a:t>
          </a:r>
        </a:p>
      </dsp:txBody>
      <dsp:txXfrm>
        <a:off x="44664" y="3674323"/>
        <a:ext cx="4340307" cy="8256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9BC31-BFB6-48A6-AB98-9E52F2C3B4F7}">
      <dsp:nvSpPr>
        <dsp:cNvPr id="0" name=""/>
        <dsp:cNvSpPr/>
      </dsp:nvSpPr>
      <dsp:spPr>
        <a:xfrm>
          <a:off x="0" y="2170"/>
          <a:ext cx="4429635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4F2C4-4FBB-4AF7-BD5C-D79C83E08F90}">
      <dsp:nvSpPr>
        <dsp:cNvPr id="0" name=""/>
        <dsp:cNvSpPr/>
      </dsp:nvSpPr>
      <dsp:spPr>
        <a:xfrm>
          <a:off x="332837" y="249736"/>
          <a:ext cx="605159" cy="605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A16D1-C03D-4D44-97F1-7119BCCE64B4}">
      <dsp:nvSpPr>
        <dsp:cNvPr id="0" name=""/>
        <dsp:cNvSpPr/>
      </dsp:nvSpPr>
      <dsp:spPr>
        <a:xfrm>
          <a:off x="1270834" y="2170"/>
          <a:ext cx="3158800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Användargränssnitt för att visa data och interagera med systemet</a:t>
          </a:r>
        </a:p>
      </dsp:txBody>
      <dsp:txXfrm>
        <a:off x="1270834" y="2170"/>
        <a:ext cx="3158800" cy="1100289"/>
      </dsp:txXfrm>
    </dsp:sp>
    <dsp:sp modelId="{0FCD3665-C78D-496D-99FF-A0F333D334BE}">
      <dsp:nvSpPr>
        <dsp:cNvPr id="0" name=""/>
        <dsp:cNvSpPr/>
      </dsp:nvSpPr>
      <dsp:spPr>
        <a:xfrm>
          <a:off x="0" y="1377533"/>
          <a:ext cx="4429635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5AD66-0D63-47E6-955B-B6EAFE042D63}">
      <dsp:nvSpPr>
        <dsp:cNvPr id="0" name=""/>
        <dsp:cNvSpPr/>
      </dsp:nvSpPr>
      <dsp:spPr>
        <a:xfrm>
          <a:off x="332837" y="1625098"/>
          <a:ext cx="605159" cy="605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18231-A0FC-46E5-91A6-7A9926B7F7E0}">
      <dsp:nvSpPr>
        <dsp:cNvPr id="0" name=""/>
        <dsp:cNvSpPr/>
      </dsp:nvSpPr>
      <dsp:spPr>
        <a:xfrm>
          <a:off x="1270834" y="1377533"/>
          <a:ext cx="3158800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Visualiserar sensorvärden, bilder och status</a:t>
          </a:r>
        </a:p>
      </dsp:txBody>
      <dsp:txXfrm>
        <a:off x="1270834" y="1377533"/>
        <a:ext cx="3158800" cy="1100289"/>
      </dsp:txXfrm>
    </dsp:sp>
    <dsp:sp modelId="{D7EFE690-164D-40F0-919B-9595C4B6FF2A}">
      <dsp:nvSpPr>
        <dsp:cNvPr id="0" name=""/>
        <dsp:cNvSpPr/>
      </dsp:nvSpPr>
      <dsp:spPr>
        <a:xfrm>
          <a:off x="0" y="2752895"/>
          <a:ext cx="4429635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D2C78-4BD3-45B2-8E30-48A051CF011A}">
      <dsp:nvSpPr>
        <dsp:cNvPr id="0" name=""/>
        <dsp:cNvSpPr/>
      </dsp:nvSpPr>
      <dsp:spPr>
        <a:xfrm>
          <a:off x="332837" y="3000460"/>
          <a:ext cx="605159" cy="605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80BD8-1EB0-4BAE-99FE-261FBE735287}">
      <dsp:nvSpPr>
        <dsp:cNvPr id="0" name=""/>
        <dsp:cNvSpPr/>
      </dsp:nvSpPr>
      <dsp:spPr>
        <a:xfrm>
          <a:off x="1270834" y="2752895"/>
          <a:ext cx="3158800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Användare kan ladda upp bilder och ställa frågor</a:t>
          </a:r>
        </a:p>
      </dsp:txBody>
      <dsp:txXfrm>
        <a:off x="1270834" y="2752895"/>
        <a:ext cx="3158800" cy="1100289"/>
      </dsp:txXfrm>
    </dsp:sp>
    <dsp:sp modelId="{1B9E89CD-CD78-4331-8647-973EBAD74662}">
      <dsp:nvSpPr>
        <dsp:cNvPr id="0" name=""/>
        <dsp:cNvSpPr/>
      </dsp:nvSpPr>
      <dsp:spPr>
        <a:xfrm>
          <a:off x="0" y="4128257"/>
          <a:ext cx="4429635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9AF08-CD8E-4CCE-837E-844386318549}">
      <dsp:nvSpPr>
        <dsp:cNvPr id="0" name=""/>
        <dsp:cNvSpPr/>
      </dsp:nvSpPr>
      <dsp:spPr>
        <a:xfrm>
          <a:off x="332837" y="4375822"/>
          <a:ext cx="605159" cy="6051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970BC-D8A2-497D-8380-57CA390DC4EC}">
      <dsp:nvSpPr>
        <dsp:cNvPr id="0" name=""/>
        <dsp:cNvSpPr/>
      </dsp:nvSpPr>
      <dsp:spPr>
        <a:xfrm>
          <a:off x="1270834" y="4128257"/>
          <a:ext cx="3158800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Demo och screenshots kommer läggas in</a:t>
          </a:r>
        </a:p>
      </dsp:txBody>
      <dsp:txXfrm>
        <a:off x="1270834" y="4128257"/>
        <a:ext cx="3158800" cy="11002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EA51A-854D-413F-A3FC-47DBAE320438}">
      <dsp:nvSpPr>
        <dsp:cNvPr id="0" name=""/>
        <dsp:cNvSpPr/>
      </dsp:nvSpPr>
      <dsp:spPr>
        <a:xfrm>
          <a:off x="0" y="357888"/>
          <a:ext cx="4429635" cy="14531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Brist på högkvalitativa bladbilder → manuellt datainsamlande</a:t>
          </a:r>
        </a:p>
      </dsp:txBody>
      <dsp:txXfrm>
        <a:off x="70936" y="428824"/>
        <a:ext cx="4287763" cy="1311268"/>
      </dsp:txXfrm>
    </dsp:sp>
    <dsp:sp modelId="{8C7FE123-4690-4DA9-AABB-B3D5D7F34A4B}">
      <dsp:nvSpPr>
        <dsp:cNvPr id="0" name=""/>
        <dsp:cNvSpPr/>
      </dsp:nvSpPr>
      <dsp:spPr>
        <a:xfrm>
          <a:off x="0" y="1888789"/>
          <a:ext cx="4429635" cy="1453140"/>
        </a:xfrm>
        <a:prstGeom prst="roundRect">
          <a:avLst/>
        </a:prstGeom>
        <a:solidFill>
          <a:schemeClr val="accent2">
            <a:hueOff val="-441348"/>
            <a:satOff val="2109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Behov av rätt AWS-behörigheter för alla i gruppen</a:t>
          </a:r>
        </a:p>
      </dsp:txBody>
      <dsp:txXfrm>
        <a:off x="70936" y="1959725"/>
        <a:ext cx="4287763" cy="1311268"/>
      </dsp:txXfrm>
    </dsp:sp>
    <dsp:sp modelId="{42DF09AF-5403-495B-A95B-0A2030074BAA}">
      <dsp:nvSpPr>
        <dsp:cNvPr id="0" name=""/>
        <dsp:cNvSpPr/>
      </dsp:nvSpPr>
      <dsp:spPr>
        <a:xfrm>
          <a:off x="0" y="3419689"/>
          <a:ext cx="4429635" cy="1453140"/>
        </a:xfrm>
        <a:prstGeom prst="round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Koordination mellan komponenter i Streamlit, Lex och Lambda</a:t>
          </a:r>
        </a:p>
      </dsp:txBody>
      <dsp:txXfrm>
        <a:off x="70936" y="3490625"/>
        <a:ext cx="4287763" cy="13112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78B4C-C558-4DD1-A4EE-CC5439C88D9C}">
      <dsp:nvSpPr>
        <dsp:cNvPr id="0" name=""/>
        <dsp:cNvSpPr/>
      </dsp:nvSpPr>
      <dsp:spPr>
        <a:xfrm>
          <a:off x="0" y="638"/>
          <a:ext cx="4429635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8E5DE-6898-47AE-B85D-5A786C6FD4BF}">
      <dsp:nvSpPr>
        <dsp:cNvPr id="0" name=""/>
        <dsp:cNvSpPr/>
      </dsp:nvSpPr>
      <dsp:spPr>
        <a:xfrm>
          <a:off x="451973" y="336816"/>
          <a:ext cx="821769" cy="821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E35E2-A1A5-42EF-A9FD-29D9376CD094}">
      <dsp:nvSpPr>
        <dsp:cNvPr id="0" name=""/>
        <dsp:cNvSpPr/>
      </dsp:nvSpPr>
      <dsp:spPr>
        <a:xfrm>
          <a:off x="1725715" y="638"/>
          <a:ext cx="2703919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 har skapat en AI-driven lösning för vinodling</a:t>
          </a:r>
        </a:p>
      </dsp:txBody>
      <dsp:txXfrm>
        <a:off x="1725715" y="638"/>
        <a:ext cx="2703919" cy="1494125"/>
      </dsp:txXfrm>
    </dsp:sp>
    <dsp:sp modelId="{1BD56935-720F-46DC-A98C-4391CD1C9398}">
      <dsp:nvSpPr>
        <dsp:cNvPr id="0" name=""/>
        <dsp:cNvSpPr/>
      </dsp:nvSpPr>
      <dsp:spPr>
        <a:xfrm>
          <a:off x="0" y="1868296"/>
          <a:ext cx="4429635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7E2DE-C619-465B-B603-1500570DBD38}">
      <dsp:nvSpPr>
        <dsp:cNvPr id="0" name=""/>
        <dsp:cNvSpPr/>
      </dsp:nvSpPr>
      <dsp:spPr>
        <a:xfrm>
          <a:off x="451973" y="2204474"/>
          <a:ext cx="821769" cy="821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90B71-12A4-45D4-97DD-4F36624F78E7}">
      <dsp:nvSpPr>
        <dsp:cNvPr id="0" name=""/>
        <dsp:cNvSpPr/>
      </dsp:nvSpPr>
      <dsp:spPr>
        <a:xfrm>
          <a:off x="1725715" y="1868296"/>
          <a:ext cx="2703919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Fokus på bevattning, bladanalys och användarvänlighet</a:t>
          </a:r>
        </a:p>
      </dsp:txBody>
      <dsp:txXfrm>
        <a:off x="1725715" y="1868296"/>
        <a:ext cx="2703919" cy="1494125"/>
      </dsp:txXfrm>
    </dsp:sp>
    <dsp:sp modelId="{114D36CE-7422-41FB-AFD5-AF69C0B2ABC7}">
      <dsp:nvSpPr>
        <dsp:cNvPr id="0" name=""/>
        <dsp:cNvSpPr/>
      </dsp:nvSpPr>
      <dsp:spPr>
        <a:xfrm>
          <a:off x="0" y="3735953"/>
          <a:ext cx="4429635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7AB4F-4AB4-45DB-85F1-7E63DE980A14}">
      <dsp:nvSpPr>
        <dsp:cNvPr id="0" name=""/>
        <dsp:cNvSpPr/>
      </dsp:nvSpPr>
      <dsp:spPr>
        <a:xfrm>
          <a:off x="451973" y="4072131"/>
          <a:ext cx="821769" cy="821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88212-70D4-4A61-99C4-0DB3974BD4EF}">
      <dsp:nvSpPr>
        <dsp:cNvPr id="0" name=""/>
        <dsp:cNvSpPr/>
      </dsp:nvSpPr>
      <dsp:spPr>
        <a:xfrm>
          <a:off x="1725715" y="3735953"/>
          <a:ext cx="2703919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Framtida förbättringar: Fler intents, exaktare bildanalys, LoRa/5G-test i fält</a:t>
          </a:r>
        </a:p>
      </dsp:txBody>
      <dsp:txXfrm>
        <a:off x="1725715" y="3735953"/>
        <a:ext cx="2703919" cy="1494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74764"/>
            <a:ext cx="1554480" cy="640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74765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kumimoji="0" lang="en-US" sz="6200" b="0" i="0" u="none" strike="noStrike" kern="1200" cap="all" spc="-100" normalizeH="0" baseline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34222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47F4794-485C-4B90-870A-08952B06FE9E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1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B9C3-1ABC-400A-A40B-5E4B9F98C5D1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8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2D2E-3D2F-4E4D-91BF-859C9845DEE0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4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4BA4-1DD2-490F-992E-CA7B52E9845C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9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74764"/>
            <a:ext cx="1554480" cy="640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74765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kumimoji="0" lang="en-US" sz="6200" b="0" i="0" u="none" strike="noStrike" kern="1200" cap="all" spc="-10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32914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4221B6B-EED8-4777-B9E0-42473AF3AD89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5268-7C3A-4F92-84B1-E6C50E69FC27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8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7098-6CFA-45FA-8604-C486CC734829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3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CED7-7A2F-4D6B-B9A3-DE0AD76AB791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2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82E9-CC3D-4516-A33C-D7AFC9221D6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2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07336" y="292608"/>
            <a:ext cx="6163056" cy="6272784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02E9-2157-4420-AD36-356D9DE77E47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05454" y="6265818"/>
            <a:ext cx="3950208" cy="274320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84162" y="292608"/>
            <a:ext cx="1956816" cy="6272784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621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884162" y="292608"/>
            <a:ext cx="1956816" cy="6272784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bg1">
              <a:lumMod val="50000"/>
              <a:lumOff val="5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50559F1-683C-439B-A289-433F790FE1ED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6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9" name="Rectangle 8"/>
          <p:cNvSpPr/>
          <p:nvPr/>
        </p:nvSpPr>
        <p:spPr>
          <a:xfrm>
            <a:off x="292608" y="292608"/>
            <a:ext cx="8558784" cy="6272784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7338" y="6265818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469FF582-EBDF-4FF2-8DF4-F819B9A24B16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265818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3555" y="6265818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50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6FF3823-BBAD-4D28-B6DB-E416E2409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20F056-0FFD-4EE9-BDCB-8963C7F8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902" y="1267730"/>
            <a:ext cx="7182197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507ED7-71D7-4B95-8D4F-7B3E18623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850" y="1411615"/>
            <a:ext cx="69723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A38E6D2-F0D9-4B69-ABEB-EB70412E8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21279" y="1267730"/>
            <a:ext cx="1670811" cy="731520"/>
            <a:chOff x="4828372" y="1267730"/>
            <a:chExt cx="2227748" cy="73152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5EA075-7728-48F3-B18E-92389160D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5880" y="1267730"/>
              <a:ext cx="1920240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115E6AD-1E2A-40FE-B424-56271D8A8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28372" y="1267730"/>
              <a:ext cx="1567331" cy="645295"/>
              <a:chOff x="5318306" y="1386268"/>
              <a:chExt cx="1567331" cy="645295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2CFBBA0-D70F-4068-8385-B020EA21AA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963F62F-FFD6-43CD-BE0D-00770BB9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6885637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75688F4-0BFA-49D0-92B0-84CBE5508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2031563"/>
                <a:ext cx="1567331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6F2A811B-2722-4E88-B695-9B9458A71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Druvor efter att ha skördats">
            <a:extLst>
              <a:ext uri="{FF2B5EF4-FFF2-40B4-BE49-F238E27FC236}">
                <a16:creationId xmlns:a16="http://schemas.microsoft.com/office/drawing/2014/main" id="{AFA737B2-7994-F97D-9F9E-63E5EFA928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85000"/>
          </a:blip>
          <a:srcRect r="11334"/>
          <a:stretch/>
        </p:blipFill>
        <p:spPr>
          <a:xfrm>
            <a:off x="20" y="1"/>
            <a:ext cx="9143979" cy="6857999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6E710504-B252-41B4-B6AC-60832639A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902" y="1267730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578831-9D03-442B-B09A-EFD290D57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850" y="1411615"/>
            <a:ext cx="6972300" cy="403477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2ED0950-051C-A3CA-384E-207E638E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281" y="2091263"/>
            <a:ext cx="6801439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7200" cap="all" spc="-100"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Sustainable WineMaking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EA8F454-736F-4057-A0F0-720553B71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F1A1AF-CBCA-46CF-89D4-DB1B44DD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37635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F9FDB0-D119-4819-BA94-9FB09812C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6365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2CA620A-24B1-4FA5-B5D8-66677F611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37635" y="1913025"/>
            <a:ext cx="126873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670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E90402B-F829-48C3-8037-7738137F2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35CCD1-2093-4AC0-AABD-494F51FE8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237744"/>
            <a:ext cx="3314699" cy="63825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32BAC1-5F58-428B-A1B8-B0BBB38A6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" y="374904"/>
            <a:ext cx="3133779" cy="6108192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056" y="674915"/>
            <a:ext cx="2823900" cy="5479056"/>
          </a:xfrm>
        </p:spPr>
        <p:txBody>
          <a:bodyPr>
            <a:normAutofit/>
          </a:bodyPr>
          <a:lstStyle/>
          <a:p>
            <a:pPr algn="ctr"/>
            <a:r>
              <a:rPr lang="sv-SE" sz="3400">
                <a:solidFill>
                  <a:schemeClr val="bg1"/>
                </a:solidFill>
              </a:rPr>
              <a:t>1. Introduktion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F93BAF-6123-5F63-7C5A-B39FAEE5E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886177"/>
              </p:ext>
            </p:extLst>
          </p:nvPr>
        </p:nvGraphicFramePr>
        <p:xfrm>
          <a:off x="4108593" y="800947"/>
          <a:ext cx="4429635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E90402B-F829-48C3-8037-7738137F2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35CCD1-2093-4AC0-AABD-494F51FE8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237744"/>
            <a:ext cx="3314699" cy="63825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32BAC1-5F58-428B-A1B8-B0BBB38A6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" y="374904"/>
            <a:ext cx="3133779" cy="6108192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056" y="674915"/>
            <a:ext cx="2823900" cy="5479056"/>
          </a:xfrm>
        </p:spPr>
        <p:txBody>
          <a:bodyPr>
            <a:normAutofit/>
          </a:bodyPr>
          <a:lstStyle/>
          <a:p>
            <a:pPr algn="ctr"/>
            <a:r>
              <a:rPr lang="sv-SE" sz="2500">
                <a:solidFill>
                  <a:schemeClr val="bg1"/>
                </a:solidFill>
              </a:rPr>
              <a:t>2. Systemarkitektur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CD2C16-61F1-D753-97BD-8B8CD96E0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232085"/>
              </p:ext>
            </p:extLst>
          </p:nvPr>
        </p:nvGraphicFramePr>
        <p:xfrm>
          <a:off x="4108593" y="800947"/>
          <a:ext cx="4429635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90402B-F829-48C3-8037-7738137F2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35CCD1-2093-4AC0-AABD-494F51FE8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237744"/>
            <a:ext cx="3314699" cy="63825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32BAC1-5F58-428B-A1B8-B0BBB38A6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" y="374904"/>
            <a:ext cx="3133779" cy="6108192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056" y="674915"/>
            <a:ext cx="2823900" cy="5479056"/>
          </a:xfrm>
        </p:spPr>
        <p:txBody>
          <a:bodyPr>
            <a:normAutofit/>
          </a:bodyPr>
          <a:lstStyle/>
          <a:p>
            <a:pPr algn="ctr"/>
            <a:r>
              <a:rPr lang="sv-SE" sz="3400">
                <a:solidFill>
                  <a:schemeClr val="bg1"/>
                </a:solidFill>
              </a:rPr>
              <a:t>3. Amazon Rekognition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6F2974-3D1B-D979-7783-F0D4177E0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014461"/>
              </p:ext>
            </p:extLst>
          </p:nvPr>
        </p:nvGraphicFramePr>
        <p:xfrm>
          <a:off x="4108593" y="800947"/>
          <a:ext cx="4429635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E90402B-F829-48C3-8037-7738137F2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35CCD1-2093-4AC0-AABD-494F51FE8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237744"/>
            <a:ext cx="3314699" cy="63825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32BAC1-5F58-428B-A1B8-B0BBB38A6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" y="374904"/>
            <a:ext cx="3133779" cy="6108192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056" y="674915"/>
            <a:ext cx="2823900" cy="5479056"/>
          </a:xfrm>
        </p:spPr>
        <p:txBody>
          <a:bodyPr>
            <a:normAutofit/>
          </a:bodyPr>
          <a:lstStyle/>
          <a:p>
            <a:pPr algn="ctr"/>
            <a:r>
              <a:rPr lang="sv-SE">
                <a:solidFill>
                  <a:schemeClr val="bg1"/>
                </a:solidFill>
              </a:rPr>
              <a:t>4. Amazon Lex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D82547-3FB0-4139-617E-FB7DD454AA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365439"/>
              </p:ext>
            </p:extLst>
          </p:nvPr>
        </p:nvGraphicFramePr>
        <p:xfrm>
          <a:off x="4108593" y="800947"/>
          <a:ext cx="4429635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E90402B-F829-48C3-8037-7738137F2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35CCD1-2093-4AC0-AABD-494F51FE8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237744"/>
            <a:ext cx="3314699" cy="63825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32BAC1-5F58-428B-A1B8-B0BBB38A6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" y="374904"/>
            <a:ext cx="3133779" cy="6108192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056" y="674915"/>
            <a:ext cx="2823900" cy="5479056"/>
          </a:xfrm>
        </p:spPr>
        <p:txBody>
          <a:bodyPr>
            <a:normAutofit/>
          </a:bodyPr>
          <a:lstStyle/>
          <a:p>
            <a:pPr algn="ctr"/>
            <a:r>
              <a:rPr lang="sv-SE" sz="3700">
                <a:solidFill>
                  <a:schemeClr val="bg1"/>
                </a:solidFill>
              </a:rPr>
              <a:t>5. Streamlit-applikation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2F5925-1D45-0867-5089-90336CA95B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907390"/>
              </p:ext>
            </p:extLst>
          </p:nvPr>
        </p:nvGraphicFramePr>
        <p:xfrm>
          <a:off x="4108593" y="800947"/>
          <a:ext cx="4429635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90402B-F829-48C3-8037-7738137F2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35CCD1-2093-4AC0-AABD-494F51FE8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237744"/>
            <a:ext cx="3314699" cy="63825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32BAC1-5F58-428B-A1B8-B0BBB38A6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" y="374904"/>
            <a:ext cx="3133779" cy="6108192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056" y="674915"/>
            <a:ext cx="2823900" cy="5479056"/>
          </a:xfrm>
        </p:spPr>
        <p:txBody>
          <a:bodyPr>
            <a:normAutofit/>
          </a:bodyPr>
          <a:lstStyle/>
          <a:p>
            <a:pPr algn="ctr"/>
            <a:r>
              <a:rPr lang="sv-SE" sz="3400">
                <a:solidFill>
                  <a:schemeClr val="bg1"/>
                </a:solidFill>
              </a:rPr>
              <a:t>6. Utmaningar och lösningar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B1ED4F-2B44-3DCB-D2EE-0E9327483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868088"/>
              </p:ext>
            </p:extLst>
          </p:nvPr>
        </p:nvGraphicFramePr>
        <p:xfrm>
          <a:off x="4108593" y="800947"/>
          <a:ext cx="4429635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E90402B-F829-48C3-8037-7738137F2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35CCD1-2093-4AC0-AABD-494F51FE8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237744"/>
            <a:ext cx="3314699" cy="63825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32BAC1-5F58-428B-A1B8-B0BBB38A6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" y="374904"/>
            <a:ext cx="3133779" cy="6108192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056" y="674915"/>
            <a:ext cx="2823900" cy="5479056"/>
          </a:xfrm>
        </p:spPr>
        <p:txBody>
          <a:bodyPr>
            <a:normAutofit/>
          </a:bodyPr>
          <a:lstStyle/>
          <a:p>
            <a:pPr algn="ctr"/>
            <a:r>
              <a:rPr lang="sv-SE" sz="2500">
                <a:solidFill>
                  <a:schemeClr val="bg1"/>
                </a:solidFill>
              </a:rPr>
              <a:t>7. Sammanfattning och framtida arbete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A5C4A2-897F-6F20-5E99-E0331C717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263115"/>
              </p:ext>
            </p:extLst>
          </p:nvPr>
        </p:nvGraphicFramePr>
        <p:xfrm>
          <a:off x="4108593" y="800947"/>
          <a:ext cx="4429635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Bildspel på skärmen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9" baseType="lpstr">
      <vt:lpstr>Savon</vt:lpstr>
      <vt:lpstr>Sustainable WineMaking</vt:lpstr>
      <vt:lpstr>1. Introduktion</vt:lpstr>
      <vt:lpstr>2. Systemarkitektur</vt:lpstr>
      <vt:lpstr>3. Amazon Rekognition</vt:lpstr>
      <vt:lpstr>4. Amazon Lex</vt:lpstr>
      <vt:lpstr>5. Streamlit-applikation</vt:lpstr>
      <vt:lpstr>6. Utmaningar och lösningar</vt:lpstr>
      <vt:lpstr>7. Sammanfattning och framtida arbete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34</cp:revision>
  <dcterms:created xsi:type="dcterms:W3CDTF">2013-01-27T09:14:16Z</dcterms:created>
  <dcterms:modified xsi:type="dcterms:W3CDTF">2025-04-21T14:52:58Z</dcterms:modified>
  <cp:category/>
</cp:coreProperties>
</file>