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923A49-6808-4E09-A51E-F06C9B36B52E}">
  <a:tblStyle styleId="{8F923A49-6808-4E09-A51E-F06C9B36B52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1657942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1657942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1657942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1657942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1657942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1657942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17c99b8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17c99b8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1657942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1657942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1657942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1657942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1657942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1657942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654375" y="2001350"/>
            <a:ext cx="30621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Chatter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588700" y="2937175"/>
            <a:ext cx="263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Elite Three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75" y="591575"/>
            <a:ext cx="1861725" cy="1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communication applications are often so complex as to alienate new users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vision of Chatter is to create a simple, transparent mobile  messaging application which addresses this concern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system shall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users to communicate simply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 website which clearly explains how user data is handled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 user feedback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25" y="1705700"/>
            <a:ext cx="1179850" cy="16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functional mobile messaging application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the tools of iOS development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HTML, CSS, and PHP to develop a website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meaningful documentation to describe the Chatter system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results using effective presentation aids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1896650"/>
            <a:ext cx="1584148" cy="158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34850" y="337375"/>
            <a:ext cx="2874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Contributions</a:t>
            </a:r>
            <a:endParaRPr sz="2400"/>
          </a:p>
        </p:txBody>
      </p:sp>
      <p:pic>
        <p:nvPicPr>
          <p:cNvPr descr="Image result for test coverage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00" y="-17739"/>
            <a:ext cx="1285900" cy="125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6"/>
          <p:cNvGraphicFramePr/>
          <p:nvPr/>
        </p:nvGraphicFramePr>
        <p:xfrm>
          <a:off x="401100" y="117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{8F923A49-6808-4E09-A51E-F06C9B36B52E}</a:tableStyleId>
              </a:tblPr>
              <a:tblGrid>
                <a:gridCol w="1387025"/>
                <a:gridCol w="2242700"/>
                <a:gridCol w="1197900"/>
                <a:gridCol w="2179625"/>
                <a:gridCol w="1334550"/>
              </a:tblGrid>
              <a:tr h="4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Identifier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Complete?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Developed By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REQ1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system shall allow text-based messages to be sent between users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priority Requirement. Database integration more complex than expected.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REQ3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system shall provide a website which details operation of the Chatter application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 early in process.  Made to function with different screen sizes.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Mary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REQ1-REQ9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Formal documentation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Documentation of Requirements, User Stories, Use Cases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Brandon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5675" y="238475"/>
            <a:ext cx="3504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Contributions</a:t>
            </a:r>
            <a:endParaRPr/>
          </a:p>
        </p:txBody>
      </p:sp>
      <p:pic>
        <p:nvPicPr>
          <p:cNvPr descr="Image result for important picture" id="101" name="Google Shape;101;p17"/>
          <p:cNvPicPr preferRelativeResize="0"/>
          <p:nvPr/>
        </p:nvPicPr>
        <p:blipFill rotWithShape="1">
          <a:blip r:embed="rId3">
            <a:alphaModFix/>
          </a:blip>
          <a:srcRect b="10217" l="0" r="7501" t="0"/>
          <a:stretch/>
        </p:blipFill>
        <p:spPr>
          <a:xfrm>
            <a:off x="6177800" y="69212"/>
            <a:ext cx="1438550" cy="978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7"/>
          <p:cNvGraphicFramePr/>
          <p:nvPr/>
        </p:nvGraphicFramePr>
        <p:xfrm>
          <a:off x="401100" y="8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{8F923A49-6808-4E09-A51E-F06C9B36B52E}</a:tableStyleId>
              </a:tblPr>
              <a:tblGrid>
                <a:gridCol w="1387025"/>
                <a:gridCol w="2242700"/>
                <a:gridCol w="1197900"/>
                <a:gridCol w="2179625"/>
                <a:gridCol w="1334550"/>
              </a:tblGrid>
              <a:tr h="49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Identifier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Complete?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Developed By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REQ4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system shall provide a feedback mechanism which encourages user feedback.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Important feature for the continuing  maintenance of Chatter.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Mary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Story ST-1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new user, I want to quickly create an account so I can send messages. 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Includes both traditional account creation as well as  “facebook login” feature.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Plans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to effectively test the Chatter system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Developed Unit Tests, Integration Testing Plans, System Testing Plans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Brandon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925" y="1051275"/>
            <a:ext cx="2095450" cy="364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0" y="144813"/>
            <a:ext cx="1861725" cy="1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Issues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443000" y="1245850"/>
            <a:ext cx="6493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 Protecting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Heavy Load Testing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Virtualizing many iOS devices simultaneously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Waiting Room</a:t>
            </a:r>
            <a:endParaRPr/>
          </a:p>
          <a:p>
            <a:pPr indent="-3175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 Password (UC-11)</a:t>
            </a:r>
            <a:endParaRPr/>
          </a:p>
          <a:p>
            <a:pPr indent="-31750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Complexity of Implementation vs. Value to Customer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Retrospective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Chatter project has been successful. We’ve created both a functioning iOS application and a useable website. The efficient development of the Chatter system can be attributed to an effective planning phase, and the adoption of the incremental process.</a:t>
            </a:r>
            <a:endParaRPr sz="11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descr="Image result for questions"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00" y="1746975"/>
            <a:ext cx="4070526" cy="22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