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85299d8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85299d8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77695b2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77695b2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77695b2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77695b2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7695b2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7695b2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77695b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77695b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77695b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77695b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77695b2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77695b2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80eb3c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80eb3c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77695b2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77695b2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77695b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77695b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77695b2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77695b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Chatter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Elite 3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575" y="577675"/>
            <a:ext cx="1861725" cy="1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Message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24" y="197750"/>
            <a:ext cx="6175376" cy="45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950" y="92450"/>
            <a:ext cx="5568700" cy="495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288450" y="1864350"/>
            <a:ext cx="2544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descr="Image result for question"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688" y="1124675"/>
            <a:ext cx="1276625" cy="21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36425"/>
            <a:ext cx="26805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 Incremental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Entering Final Testing Phases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775" y="376425"/>
            <a:ext cx="5172451" cy="428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Roles, Progress, &amp; Ongoing Plan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Mary - Chatter Website Design and Implementation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○"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Currently Working On: Website Feedback Confirmation, Website Testing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Sam - Chatter iOS Application Design and Implementation 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○"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Currently Working On: Social Media Integration, Application Testing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Brandon - Documentation and Diagrams 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○"/>
            </a:pP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Currently Working On: Testing Procedures, Integration Testing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Coverage Issues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22975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Testing All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Testing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All Use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est coverage"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925" y="753913"/>
            <a:ext cx="3737225" cy="36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Unit Tests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Messaging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723" y="874188"/>
            <a:ext cx="4350549" cy="33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Unit Tests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939" y="723350"/>
            <a:ext cx="4435574" cy="369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4415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Testing - Layers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75" y="640125"/>
            <a:ext cx="7514874" cy="434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Testing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Diagram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</a:t>
            </a:r>
            <a:r>
              <a:rPr lang="en"/>
              <a:t>Different Paths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Testing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550" y="634425"/>
            <a:ext cx="5433723" cy="38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Test Cases Illustration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Feedback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701" y="1162985"/>
            <a:ext cx="5823499" cy="350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