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ef8709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ef8709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ef8709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ef8709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cef8709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cef8709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ef8709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ef8709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ef8709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ef8709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ef8709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cef8709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ef8709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ef8709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cef8709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cef8709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ef8709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cef8709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ef8709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ef8709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ef8709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ef8709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Samuel Khalil, Mary Shiner, Brandon Furdock</a:t>
            </a:r>
            <a:endParaRPr sz="24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75" y="746302"/>
            <a:ext cx="1969625" cy="19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 &amp; </a:t>
            </a:r>
            <a:r>
              <a:rPr lang="en"/>
              <a:t>Schedule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Incremental Process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00" y="1681524"/>
            <a:ext cx="7301551" cy="25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Ambitious project with only 3 members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Implementing messaging could be harder than expected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Only one month until product must be delivered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Effective time management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Role overlap in Small Group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Targeting Multiple Devices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Screen Sizes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900" y="1355175"/>
            <a:ext cx="1906301" cy="2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“HTML,” </a:t>
            </a: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W3Schools Online Web Tutorials</a:t>
            </a: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[Online]. Available: http://www.w3schools.com/. [Accessed: 15-Jul-2018].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Inc, “Swift - Apple Developer,” </a:t>
            </a: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Purchase and Activation - Support - Apple Developer</a:t>
            </a: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[Online]. Available: https://developer.apple.com/swift/. [Accessed: 15-Jul-2018]. </a:t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CSI 3370 Lecture/Course Materials</a:t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213" y="259445"/>
            <a:ext cx="1918425" cy="1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Chatter is a chat application that allows iOS users to chat in a simple and efficient manner. Chatter places the trust of its users in the highest regard, and includes a detailed companion website which clearly describes to users how their data is being handled.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75" y="2541377"/>
            <a:ext cx="1969625" cy="19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75" y="2281449"/>
            <a:ext cx="1762550" cy="2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Roles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Samuel Khalil - Coder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 Shiner - Team Management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Brandon Furdock - Documentation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25" y="2738550"/>
            <a:ext cx="2779698" cy="193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664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communication applications  are often so complex as to alienate new users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vision of Chatter is to create a simple, transparent mobile  messaging application which addresses this concern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shall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to communicate simply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nclude a website which clearly explains how user data is handled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user feedback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353" y="342875"/>
            <a:ext cx="1467551" cy="13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functional mobile messaging application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tools of iOS development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HTML, CSS, and PHP to develop a website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meaningful documentation to describe the Chatter system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results using effective presentation aids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00" y="2894800"/>
            <a:ext cx="1863148" cy="186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allow sending of messages between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should allow for creation of groups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website should offer details of the operation of the application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user feedback section on the website shall allow for improvement of functionalities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04625" y="1229875"/>
            <a:ext cx="887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should provide transparent use of user data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shall allow  users to quickly begin using the application (less than 5 minutes)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should provide fast, efficient transmission of messages between users (less than 5 seconds)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should be small in download size (less than 100 MB)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should be available more than 95% of the 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601" y="200925"/>
            <a:ext cx="1349700" cy="11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Environment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 is currently active on over a billion devices worldwide, and is the target environment for the Chatter application. The iOS ecosystem provides a stable platform for the first implementation of the Chatter application. Although not a goal of this first iteration, an easy future transition to the desktop environment could be enabled through the 2019 integration of UIkit into OSX.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0" y="3015776"/>
            <a:ext cx="3491399" cy="17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Tools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UIKit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11" y="1439950"/>
            <a:ext cx="1576978" cy="15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301" y="1439947"/>
            <a:ext cx="1881451" cy="141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150" y="3439093"/>
            <a:ext cx="2875750" cy="11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