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592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9313" y="3109535"/>
            <a:ext cx="3384000" cy="128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979712" y="1916832"/>
            <a:ext cx="1008112" cy="698015"/>
            <a:chOff x="4283968" y="2132855"/>
            <a:chExt cx="1008112" cy="698015"/>
          </a:xfrm>
        </p:grpSpPr>
        <p:grpSp>
          <p:nvGrpSpPr>
            <p:cNvPr id="4" name="Group 3"/>
            <p:cNvGrpSpPr/>
            <p:nvPr/>
          </p:nvGrpSpPr>
          <p:grpSpPr>
            <a:xfrm>
              <a:off x="4283968" y="2276872"/>
              <a:ext cx="360040" cy="369332"/>
              <a:chOff x="3995936" y="2267580"/>
              <a:chExt cx="360040" cy="36933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995936" y="227687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28319" y="226758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2"/>
                    </a:solidFill>
                  </a:rPr>
                  <a:t>a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6" name="Picture 2" descr="http://recantodasacacias.files.wordpress.com/2011/07/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40" y="2132855"/>
              <a:ext cx="360000" cy="36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redesuper.com.br/tiouli/files/2012/05/deficien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0" y="252892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873376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15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376" y="2461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2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35696" y="3356992"/>
            <a:ext cx="1008112" cy="698015"/>
            <a:chOff x="4283968" y="2132855"/>
            <a:chExt cx="1008112" cy="69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283968" y="2276872"/>
              <a:ext cx="360040" cy="369332"/>
              <a:chOff x="3995936" y="2267580"/>
              <a:chExt cx="360040" cy="3693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995936" y="227687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28319" y="226758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2"/>
                    </a:solidFill>
                  </a:rPr>
                  <a:t>b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5" name="Picture 2" descr="http://recantodasacacias.files.wordpress.com/2011/07/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40" y="2132855"/>
              <a:ext cx="360000" cy="36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://redesuper.com.br/tiouli/files/2012/05/deficien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0" y="252892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873376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50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73376" y="24615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10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79712" y="4437112"/>
            <a:ext cx="1008112" cy="698015"/>
            <a:chOff x="4283968" y="2132855"/>
            <a:chExt cx="1008112" cy="698015"/>
          </a:xfrm>
        </p:grpSpPr>
        <p:grpSp>
          <p:nvGrpSpPr>
            <p:cNvPr id="32" name="Group 31"/>
            <p:cNvGrpSpPr/>
            <p:nvPr/>
          </p:nvGrpSpPr>
          <p:grpSpPr>
            <a:xfrm>
              <a:off x="4283968" y="2276872"/>
              <a:ext cx="360040" cy="369332"/>
              <a:chOff x="3995936" y="2267580"/>
              <a:chExt cx="360040" cy="36933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995936" y="227687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28319" y="226758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2"/>
                    </a:solidFill>
                  </a:rPr>
                  <a:t>c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33" name="Picture 2" descr="http://recantodasacacias.files.wordpress.com/2011/07/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40" y="2132855"/>
              <a:ext cx="360000" cy="36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http://redesuper.com.br/tiouli/files/2012/05/deficien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0" y="252892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873376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37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3376" y="2461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5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9632" y="4941168"/>
            <a:ext cx="1008112" cy="698015"/>
            <a:chOff x="4283968" y="2132855"/>
            <a:chExt cx="1008112" cy="698015"/>
          </a:xfrm>
        </p:grpSpPr>
        <p:grpSp>
          <p:nvGrpSpPr>
            <p:cNvPr id="40" name="Group 39"/>
            <p:cNvGrpSpPr/>
            <p:nvPr/>
          </p:nvGrpSpPr>
          <p:grpSpPr>
            <a:xfrm>
              <a:off x="4283968" y="2276872"/>
              <a:ext cx="360040" cy="369332"/>
              <a:chOff x="3995936" y="2267580"/>
              <a:chExt cx="360040" cy="3693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95936" y="227687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028319" y="226758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2"/>
                    </a:solidFill>
                  </a:rPr>
                  <a:t>d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41" name="Picture 2" descr="http://recantodasacacias.files.wordpress.com/2011/07/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40" y="2132855"/>
              <a:ext cx="360000" cy="36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redesuper.com.br/tiouli/files/2012/05/deficien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0" y="252892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4873376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16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3376" y="2461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2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30" name="Picture 6" descr="http://modafeevale.files.wordpress.com/2011/12/logo_horz_sem_sloga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7432"/>
            <a:ext cx="1116000" cy="27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4250690" y="2461052"/>
            <a:ext cx="1008112" cy="698015"/>
            <a:chOff x="4283968" y="2132855"/>
            <a:chExt cx="1008112" cy="698015"/>
          </a:xfrm>
        </p:grpSpPr>
        <p:grpSp>
          <p:nvGrpSpPr>
            <p:cNvPr id="50" name="Group 49"/>
            <p:cNvGrpSpPr/>
            <p:nvPr/>
          </p:nvGrpSpPr>
          <p:grpSpPr>
            <a:xfrm>
              <a:off x="4283968" y="2276872"/>
              <a:ext cx="360040" cy="369332"/>
              <a:chOff x="3995936" y="2267580"/>
              <a:chExt cx="360040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995936" y="227687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28319" y="226758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accent2"/>
                    </a:solidFill>
                  </a:rPr>
                  <a:t>a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51" name="Picture 2" descr="http://recantodasacacias.files.wordpress.com/2011/07/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40" y="2132855"/>
              <a:ext cx="360000" cy="36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redesuper.com.br/tiouli/files/2012/05/deficien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40" y="252892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873376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15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3376" y="2461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2"/>
                  </a:solidFill>
                </a:rPr>
                <a:t>2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032" name="Picture 8" descr="http://juliabehrens.net/pointer-finger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46383" y="1981031"/>
            <a:ext cx="576000" cy="8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3275856" y="2245515"/>
            <a:ext cx="576064" cy="193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ight Arrow 57"/>
          <p:cNvSpPr/>
          <p:nvPr/>
        </p:nvSpPr>
        <p:spPr>
          <a:xfrm>
            <a:off x="5148064" y="2244875"/>
            <a:ext cx="576064" cy="193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963"/>
            <a:ext cx="2592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56748" y="1844824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Vagas disponíveis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6748" y="2380239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Área “a”: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6748" y="2983125"/>
            <a:ext cx="691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1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4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5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7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8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10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64860" y="2983125"/>
            <a:ext cx="691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17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22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23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24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25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28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29</a:t>
            </a:r>
          </a:p>
          <a:p>
            <a:endParaRPr lang="pt-BR" dirty="0" smtClean="0">
              <a:solidFill>
                <a:schemeClr val="accent2"/>
              </a:solidFill>
            </a:endParaRPr>
          </a:p>
        </p:txBody>
      </p:sp>
      <p:pic>
        <p:nvPicPr>
          <p:cNvPr id="64" name="Picture 4" descr="http://redesuper.com.br/tiouli/files/2012/05/deficien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31" y="443148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://redesuper.com.br/tiouli/files/2012/05/deficien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8" y="470718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23927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Nova Área</a:t>
            </a:r>
            <a:endParaRPr lang="pt-BR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553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90770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0" name="Oval 59"/>
          <p:cNvSpPr/>
          <p:nvPr/>
        </p:nvSpPr>
        <p:spPr>
          <a:xfrm>
            <a:off x="4240213" y="47971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287" y="831178"/>
            <a:ext cx="205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Vagas existentes: 2500</a:t>
            </a:r>
            <a:endParaRPr lang="pt-BR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099"/>
              </p:ext>
            </p:extLst>
          </p:nvPr>
        </p:nvGraphicFramePr>
        <p:xfrm>
          <a:off x="179510" y="1291548"/>
          <a:ext cx="85534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63"/>
                <a:gridCol w="2138363"/>
                <a:gridCol w="2138363"/>
                <a:gridCol w="2138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 da Área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Início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total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527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1230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703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1231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2003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772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Total: 1475 vagas</a:t>
                      </a:r>
                      <a:r>
                        <a:rPr lang="pt-BR" sz="1400" baseline="0" dirty="0" smtClean="0"/>
                        <a:t> alocadas</a:t>
                      </a:r>
                      <a:endParaRPr lang="pt-B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Rounded Rectangle 61"/>
          <p:cNvSpPr/>
          <p:nvPr/>
        </p:nvSpPr>
        <p:spPr>
          <a:xfrm>
            <a:off x="7208043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Excluir Área</a:t>
            </a:r>
            <a:endParaRPr lang="pt-BR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5551859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Editar Área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4349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23927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Nova Área</a:t>
            </a:r>
            <a:endParaRPr lang="pt-BR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553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90770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0" name="Oval 59"/>
          <p:cNvSpPr/>
          <p:nvPr/>
        </p:nvSpPr>
        <p:spPr>
          <a:xfrm>
            <a:off x="4240213" y="47971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287" y="831178"/>
            <a:ext cx="205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Vagas existentes: 2500</a:t>
            </a:r>
            <a:endParaRPr lang="pt-BR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22927"/>
              </p:ext>
            </p:extLst>
          </p:nvPr>
        </p:nvGraphicFramePr>
        <p:xfrm>
          <a:off x="179510" y="1377268"/>
          <a:ext cx="8553452" cy="140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63"/>
                <a:gridCol w="2138363"/>
                <a:gridCol w="2138363"/>
                <a:gridCol w="2138363"/>
              </a:tblGrid>
              <a:tr h="26524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Nome da Área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Início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Fim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total</a:t>
                      </a:r>
                      <a:endParaRPr lang="pt-BR" sz="1200" dirty="0"/>
                    </a:p>
                  </a:txBody>
                  <a:tcPr anchor="ctr"/>
                </a:tc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527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1230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703</a:t>
                      </a:r>
                      <a:endParaRPr lang="pt-BR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1231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2003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772</a:t>
                      </a:r>
                      <a:endParaRPr lang="pt-BR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(NOVA AREA)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(2004)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/>
                </a:tc>
              </a:tr>
              <a:tr h="216024"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Total: 1475 vagas</a:t>
                      </a:r>
                      <a:r>
                        <a:rPr lang="pt-BR" sz="1200" baseline="0" dirty="0" smtClean="0"/>
                        <a:t> alocadas</a:t>
                      </a:r>
                      <a:endParaRPr lang="pt-B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Rounded Rectangle 61"/>
          <p:cNvSpPr/>
          <p:nvPr/>
        </p:nvSpPr>
        <p:spPr>
          <a:xfrm>
            <a:off x="7208043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Excluir Área</a:t>
            </a:r>
            <a:endParaRPr lang="pt-BR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5551859" y="831178"/>
            <a:ext cx="14684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Editar Área</a:t>
            </a:r>
            <a:endParaRPr lang="pt-BR" sz="1000" dirty="0"/>
          </a:p>
        </p:txBody>
      </p:sp>
      <p:pic>
        <p:nvPicPr>
          <p:cNvPr id="2050" name="Picture 2" descr="http://coreldraw.com/resized-image.ashx/__size/680x1000/__key/CommunityServer.Discussions.Components.Files/543/5314.009338_2D00_rounded_2D00_glossy_2D00_black_2D00_icon_2D00_arrows_2D00_arrow_2D00_spark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6972">
            <a:off x="4011371" y="309177"/>
            <a:ext cx="1044000" cy="1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07287" y="30689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427865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105</Words>
  <Application>Microsoft Office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Strassburger Andrade</dc:creator>
  <cp:lastModifiedBy>Fernao</cp:lastModifiedBy>
  <cp:revision>10</cp:revision>
  <dcterms:created xsi:type="dcterms:W3CDTF">2013-08-28T00:38:49Z</dcterms:created>
  <dcterms:modified xsi:type="dcterms:W3CDTF">2013-09-10T02:12:35Z</dcterms:modified>
</cp:coreProperties>
</file>