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96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8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0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7012-1178-4E9C-8987-0882027A83AA}" type="datetimeFigureOut">
              <a:rPr lang="pt-BR" smtClean="0"/>
              <a:t>25/02/2014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2597-50A2-4117-B210-8293F05B4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-304801"/>
            <a:ext cx="7696200" cy="73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1" y="76201"/>
            <a:ext cx="9047619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cassio</dc:creator>
  <cp:lastModifiedBy>cassio</cp:lastModifiedBy>
  <cp:revision>1</cp:revision>
  <dcterms:created xsi:type="dcterms:W3CDTF">2014-02-25T14:46:01Z</dcterms:created>
  <dcterms:modified xsi:type="dcterms:W3CDTF">2014-02-25T14:46:07Z</dcterms:modified>
</cp:coreProperties>
</file>