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6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9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1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5165-49BE-4287-8A08-CFAD879FFC59}" type="datetimeFigureOut">
              <a:rPr lang="pt-BR" smtClean="0"/>
              <a:t>21/02/2014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851E-C66D-4523-A115-487C9A70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8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ítulo 1"/>
          <p:cNvSpPr>
            <a:spLocks noGrp="1"/>
          </p:cNvSpPr>
          <p:nvPr>
            <p:ph type="title"/>
          </p:nvPr>
        </p:nvSpPr>
        <p:spPr>
          <a:xfrm>
            <a:off x="1524000" y="0"/>
            <a:ext cx="3429000" cy="914400"/>
          </a:xfrm>
        </p:spPr>
        <p:txBody>
          <a:bodyPr/>
          <a:lstStyle/>
          <a:p>
            <a:pPr algn="l"/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874733" y="1021557"/>
            <a:ext cx="53156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/>
              <a:t>Vamos criar duas Classes e associá-las com a anotação </a:t>
            </a:r>
          </a:p>
          <a:p>
            <a:pPr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OneToOne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/>
              <a:t>de forma Unidirecional</a:t>
            </a:r>
          </a:p>
        </p:txBody>
      </p:sp>
      <p:pic>
        <p:nvPicPr>
          <p:cNvPr id="12493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52743"/>
            <a:ext cx="3873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981201" y="3581400"/>
            <a:ext cx="35052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Instrutor</a:t>
            </a:r>
            <a:endParaRPr lang="pt-B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pt-B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0"/>
                </a:solidFill>
                <a:latin typeface="Consolas" panose="020B0609020204030204" pitchFamily="49" charset="0"/>
              </a:rPr>
              <a:t>telefone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Endereco</a:t>
            </a:r>
            <a:r>
              <a:rPr lang="pt-B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endereco</a:t>
            </a:r>
            <a:r>
              <a:rPr lang="pt-B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124934" name="CaixaDeTexto 6"/>
          <p:cNvSpPr txBox="1">
            <a:spLocks noChangeArrowheads="1"/>
          </p:cNvSpPr>
          <p:nvPr/>
        </p:nvSpPr>
        <p:spPr bwMode="auto">
          <a:xfrm>
            <a:off x="6324601" y="3546988"/>
            <a:ext cx="297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Rua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Bairro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Cidade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Estado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8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791200" y="3248025"/>
            <a:ext cx="0" cy="3279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9294814" y="760491"/>
            <a:ext cx="214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Projeto: HandsOn01</a:t>
            </a:r>
          </a:p>
          <a:p>
            <a:r>
              <a:rPr lang="pt-BR" dirty="0" err="1" smtClean="0"/>
              <a:t>Packges</a:t>
            </a:r>
            <a:r>
              <a:rPr lang="pt-BR" dirty="0" smtClean="0"/>
              <a:t>: </a:t>
            </a:r>
            <a:r>
              <a:rPr lang="pt-BR" dirty="0" err="1" smtClean="0"/>
              <a:t>model</a:t>
            </a:r>
            <a:r>
              <a:rPr lang="pt-BR" dirty="0" smtClean="0"/>
              <a:t> e </a:t>
            </a:r>
            <a:r>
              <a:rPr lang="pt-BR" dirty="0" err="1" smtClean="0"/>
              <a:t>apl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131517" y="4128380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ENDERECO_ID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8873086" y="4298536"/>
            <a:ext cx="1258431" cy="10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53750" y="6232334"/>
            <a:ext cx="61382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@OneToOne(cascade={CascadeType.PERSIST})  </a:t>
            </a:r>
            <a:endParaRPr lang="pt-BR" b="1" smtClean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@JoinColumn(name = “ENDERECO_ID")</a:t>
            </a:r>
            <a:endParaRPr lang="pt-BR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Hands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</dc:title>
  <dc:creator>cassio</dc:creator>
  <cp:lastModifiedBy>cassio</cp:lastModifiedBy>
  <cp:revision>3</cp:revision>
  <dcterms:created xsi:type="dcterms:W3CDTF">2014-02-21T14:26:40Z</dcterms:created>
  <dcterms:modified xsi:type="dcterms:W3CDTF">2014-02-21T14:29:50Z</dcterms:modified>
</cp:coreProperties>
</file>