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54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91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8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03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5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1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3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69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C2DD-AA00-44EB-9F30-B48C7F929323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88C9-0398-4EE0-90BD-A0554C40ED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ítulo 1"/>
          <p:cNvSpPr>
            <a:spLocks noGrp="1"/>
          </p:cNvSpPr>
          <p:nvPr>
            <p:ph type="title"/>
          </p:nvPr>
        </p:nvSpPr>
        <p:spPr>
          <a:xfrm>
            <a:off x="1520688" y="0"/>
            <a:ext cx="4041913" cy="914400"/>
          </a:xfrm>
        </p:spPr>
        <p:txBody>
          <a:bodyPr/>
          <a:lstStyle/>
          <a:p>
            <a:pPr algn="l"/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4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752600" y="984250"/>
            <a:ext cx="53156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/>
              <a:t>Vamos criar duas Classes e associá-las com a anotação </a:t>
            </a:r>
          </a:p>
          <a:p>
            <a:pPr>
              <a:defRPr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/>
              <a:t>de forma Unidirecional</a:t>
            </a:r>
          </a:p>
        </p:txBody>
      </p:sp>
      <p:sp>
        <p:nvSpPr>
          <p:cNvPr id="136196" name="CaixaDeTexto 5"/>
          <p:cNvSpPr txBox="1">
            <a:spLocks noChangeArrowheads="1"/>
          </p:cNvSpPr>
          <p:nvPr/>
        </p:nvSpPr>
        <p:spPr bwMode="auto">
          <a:xfrm>
            <a:off x="1960562" y="3810000"/>
            <a:ext cx="3962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Turma {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totalAlunos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6197" name="CaixaDeTexto 6"/>
          <p:cNvSpPr txBox="1">
            <a:spLocks noChangeArrowheads="1"/>
          </p:cNvSpPr>
          <p:nvPr/>
        </p:nvSpPr>
        <p:spPr bwMode="auto">
          <a:xfrm>
            <a:off x="6477000" y="3973514"/>
            <a:ext cx="3352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Sala {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nome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Turma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turma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8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5791200" y="3657601"/>
            <a:ext cx="0" cy="24431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310983" y="327890"/>
            <a:ext cx="296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(projeto) </a:t>
            </a:r>
            <a:r>
              <a:rPr lang="pt-BR" dirty="0" err="1"/>
              <a:t>packges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e </a:t>
            </a:r>
            <a:r>
              <a:rPr lang="pt-BR" dirty="0" err="1"/>
              <a:t>apl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321394" y="1844166"/>
            <a:ext cx="4162425" cy="1700213"/>
            <a:chOff x="2262187" y="1770854"/>
            <a:chExt cx="4162425" cy="1700213"/>
          </a:xfrm>
        </p:grpSpPr>
        <p:pic>
          <p:nvPicPr>
            <p:cNvPr id="136199" name="Imagem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187" y="1770854"/>
              <a:ext cx="4162425" cy="170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Conector de seta reta 2"/>
            <p:cNvCxnSpPr/>
            <p:nvPr/>
          </p:nvCxnSpPr>
          <p:spPr>
            <a:xfrm flipH="1">
              <a:off x="3733800" y="2667000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91200" y="1458204"/>
            <a:ext cx="6781800" cy="2117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endParaRPr lang="pt-BR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endParaRPr lang="pt-BR" sz="1600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“SALA_ID")</a:t>
            </a:r>
            <a:endParaRPr lang="pt-BR" sz="1600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Sala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6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208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Times New Roman</vt:lpstr>
      <vt:lpstr>Tema do Office</vt:lpstr>
      <vt:lpstr>Hands On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4</dc:title>
  <dc:creator>cassio</dc:creator>
  <cp:lastModifiedBy>cassio</cp:lastModifiedBy>
  <cp:revision>1</cp:revision>
  <dcterms:created xsi:type="dcterms:W3CDTF">2014-02-24T14:49:27Z</dcterms:created>
  <dcterms:modified xsi:type="dcterms:W3CDTF">2014-02-24T14:49:54Z</dcterms:modified>
</cp:coreProperties>
</file>