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91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72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2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5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2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9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9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8BFB-7879-4E9E-BD4A-0AB2866780B5}" type="datetimeFigureOut">
              <a:rPr lang="pt-BR" smtClean="0"/>
              <a:t>24/02/2014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E537-8CDC-4E16-8F52-239E8FEEE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3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70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ítulo 1"/>
          <p:cNvSpPr>
            <a:spLocks noGrp="1"/>
          </p:cNvSpPr>
          <p:nvPr>
            <p:ph type="title"/>
          </p:nvPr>
        </p:nvSpPr>
        <p:spPr>
          <a:xfrm>
            <a:off x="1582648" y="0"/>
            <a:ext cx="2913152" cy="704440"/>
          </a:xfrm>
        </p:spPr>
        <p:txBody>
          <a:bodyPr/>
          <a:lstStyle/>
          <a:p>
            <a:pPr algn="l"/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5</a:t>
            </a:r>
            <a:endParaRPr lang="pt-BR" dirty="0" smtClean="0"/>
          </a:p>
        </p:txBody>
      </p:sp>
      <p:sp>
        <p:nvSpPr>
          <p:cNvPr id="141315" name="CaixaDeTexto 3"/>
          <p:cNvSpPr txBox="1">
            <a:spLocks noChangeArrowheads="1"/>
          </p:cNvSpPr>
          <p:nvPr/>
        </p:nvSpPr>
        <p:spPr bwMode="auto">
          <a:xfrm>
            <a:off x="1544548" y="736458"/>
            <a:ext cx="6027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800" dirty="0">
                <a:solidFill>
                  <a:srgbClr val="000000"/>
                </a:solidFill>
              </a:rPr>
              <a:t>Vamos criar duas Classes e associá-las com a anotação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800" dirty="0">
                <a:solidFill>
                  <a:srgbClr val="7F7F7F"/>
                </a:solidFill>
              </a:rPr>
              <a:t>@</a:t>
            </a:r>
            <a:r>
              <a:rPr lang="pt-BR" sz="1800" dirty="0" err="1">
                <a:solidFill>
                  <a:srgbClr val="7F7F7F"/>
                </a:solidFill>
              </a:rPr>
              <a:t>ManyToOne</a:t>
            </a:r>
            <a:r>
              <a:rPr lang="pt-BR" sz="1800" dirty="0">
                <a:solidFill>
                  <a:srgbClr val="7F7F7F"/>
                </a:solidFill>
              </a:rPr>
              <a:t> </a:t>
            </a:r>
            <a:r>
              <a:rPr lang="pt-BR" sz="1800" dirty="0">
                <a:solidFill>
                  <a:srgbClr val="000000"/>
                </a:solidFill>
              </a:rPr>
              <a:t>de forma Unidirecional</a:t>
            </a:r>
          </a:p>
        </p:txBody>
      </p:sp>
      <p:sp>
        <p:nvSpPr>
          <p:cNvPr id="141316" name="CaixaDeTexto 5"/>
          <p:cNvSpPr txBox="1">
            <a:spLocks noChangeArrowheads="1"/>
          </p:cNvSpPr>
          <p:nvPr/>
        </p:nvSpPr>
        <p:spPr bwMode="auto">
          <a:xfrm>
            <a:off x="1828801" y="2779353"/>
            <a:ext cx="478948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Curso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t-BR" sz="1600" dirty="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Aluno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InteresseCurso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	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interesses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49100" y="3271508"/>
            <a:ext cx="44435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InteresseCurso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Curso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curso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dataPreferencial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dataLimite</a:t>
            </a:r>
            <a:r>
              <a:rPr lang="pt-B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;</a:t>
            </a:r>
            <a:endParaRPr lang="pt-BR" sz="1600" b="1" dirty="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Periodo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periodoPreferencial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  <a:r>
              <a:rPr lang="pt-B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aluno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5876835" y="2779354"/>
            <a:ext cx="0" cy="32813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131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5" y="1288006"/>
            <a:ext cx="5126037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/>
          <p:nvPr/>
        </p:nvCxnSpPr>
        <p:spPr>
          <a:xfrm flipH="1">
            <a:off x="1544549" y="4063858"/>
            <a:ext cx="43322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348328" y="244302"/>
            <a:ext cx="296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(projeto) </a:t>
            </a:r>
            <a:r>
              <a:rPr lang="pt-BR" dirty="0" err="1"/>
              <a:t>packges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e </a:t>
            </a:r>
            <a:r>
              <a:rPr lang="pt-BR" dirty="0" err="1"/>
              <a:t>apl</a:t>
            </a:r>
            <a:endParaRPr lang="pt-BR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9982200" y="4800600"/>
            <a:ext cx="762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9696762" y="63246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Enun</a:t>
            </a:r>
            <a:endParaRPr lang="pt-BR" b="1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543974" y="273764"/>
            <a:ext cx="6858000" cy="29977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pt-BR" sz="1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endParaRPr lang="pt-BR" sz="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endParaRPr lang="pt-BR" sz="12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</a:t>
            </a:r>
            <a:r>
              <a:rPr lang="en-US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=”TURMA_ID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pt-BR" sz="12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Turma </a:t>
            </a:r>
            <a:r>
              <a:rPr lang="pt-B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  <a:endParaRPr lang="pt-BR" sz="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  <a:endParaRPr lang="pt-BR" sz="1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b="1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pt-BR" sz="1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@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OneToMany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mappedBy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=”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turma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”)</a:t>
            </a:r>
            <a:r>
              <a:rPr lang="pt-BR" sz="1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 Collection&lt;</a:t>
            </a:r>
            <a:r>
              <a:rPr lang="en-US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Reserva</a:t>
            </a: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reservas</a:t>
            </a: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= new 	     	     </a:t>
            </a:r>
            <a:r>
              <a:rPr lang="en-US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ArrayList</a:t>
            </a: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Reserva</a:t>
            </a: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&gt;();</a:t>
            </a:r>
            <a:r>
              <a:rPr lang="pt-BR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1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pt-BR" sz="1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Apresentação do PowerPoint</vt:lpstr>
      <vt:lpstr>Hands On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cassio</dc:creator>
  <cp:lastModifiedBy>cassio</cp:lastModifiedBy>
  <cp:revision>1</cp:revision>
  <dcterms:created xsi:type="dcterms:W3CDTF">2014-02-24T14:15:37Z</dcterms:created>
  <dcterms:modified xsi:type="dcterms:W3CDTF">2014-02-24T14:18:00Z</dcterms:modified>
</cp:coreProperties>
</file>