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0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2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2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23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2643-7BEF-40CF-997D-B727C719F14B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4BA5-3569-4E5A-BCF0-81830FF29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8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ítulo 1"/>
          <p:cNvSpPr>
            <a:spLocks noGrp="1"/>
          </p:cNvSpPr>
          <p:nvPr>
            <p:ph type="title"/>
          </p:nvPr>
        </p:nvSpPr>
        <p:spPr>
          <a:xfrm>
            <a:off x="1524000" y="0"/>
            <a:ext cx="31242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6</a:t>
            </a:r>
            <a:endParaRPr lang="pt-BR" dirty="0" smtClean="0"/>
          </a:p>
        </p:txBody>
      </p:sp>
      <p:sp>
        <p:nvSpPr>
          <p:cNvPr id="146435" name="CaixaDeTexto 3"/>
          <p:cNvSpPr txBox="1">
            <a:spLocks noChangeArrowheads="1"/>
          </p:cNvSpPr>
          <p:nvPr/>
        </p:nvSpPr>
        <p:spPr bwMode="auto">
          <a:xfrm>
            <a:off x="1537856" y="609600"/>
            <a:ext cx="45581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800" dirty="0">
                <a:solidFill>
                  <a:srgbClr val="000000"/>
                </a:solidFill>
              </a:rPr>
              <a:t>Vamos criar duas Classes e associá-las com a anotação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dirty="0">
                <a:solidFill>
                  <a:srgbClr val="7F7F7F"/>
                </a:solidFill>
              </a:rPr>
              <a:t>@</a:t>
            </a:r>
            <a:r>
              <a:rPr lang="pt-BR" sz="1800" dirty="0" err="1">
                <a:solidFill>
                  <a:srgbClr val="7F7F7F"/>
                </a:solidFill>
              </a:rPr>
              <a:t>ManyToMany</a:t>
            </a:r>
            <a:r>
              <a:rPr lang="pt-BR" sz="1800" dirty="0">
                <a:solidFill>
                  <a:srgbClr val="7F7F7F"/>
                </a:solidFill>
              </a:rPr>
              <a:t> </a:t>
            </a:r>
            <a:r>
              <a:rPr lang="pt-BR" sz="1800" dirty="0">
                <a:solidFill>
                  <a:srgbClr val="000000"/>
                </a:solidFill>
              </a:rPr>
              <a:t>de forma Bidirecional</a:t>
            </a:r>
          </a:p>
        </p:txBody>
      </p:sp>
      <p:sp>
        <p:nvSpPr>
          <p:cNvPr id="146436" name="CaixaDeTexto 6"/>
          <p:cNvSpPr txBox="1">
            <a:spLocks noChangeArrowheads="1"/>
          </p:cNvSpPr>
          <p:nvPr/>
        </p:nvSpPr>
        <p:spPr bwMode="auto">
          <a:xfrm>
            <a:off x="4953000" y="3692945"/>
            <a:ext cx="5943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Reserva {</a:t>
            </a:r>
          </a:p>
          <a:p>
            <a:pPr>
              <a:lnSpc>
                <a:spcPct val="90000"/>
              </a:lnSpc>
              <a:buNone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ManyToMany</a:t>
            </a:r>
            <a:endParaRPr lang="pt-BR" altLang="pt-BR" sz="16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JoinTable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(name=”RESERVA_CLIENTE”</a:t>
            </a:r>
            <a:r>
              <a:rPr lang="en-US" altLang="pt-BR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pt-BR" altLang="pt-BR" sz="16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joinColumns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={@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(name=”RESERVA_ID”)},</a:t>
            </a:r>
            <a:endParaRPr lang="pt-BR" altLang="pt-BR" sz="16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inverseJoinColumns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lnSpc>
                <a:spcPct val="90000"/>
              </a:lnSpc>
              <a:buNone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{@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(name=”CLIENTE_ID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Set&lt;Cliente&gt;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clientes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&lt;Cliente&gt;();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reserva_id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800600" y="3352800"/>
            <a:ext cx="0" cy="4348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6438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3" y="381001"/>
            <a:ext cx="407035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489365" y="2142531"/>
            <a:ext cx="8035636" cy="405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Cliente</a:t>
            </a:r>
          </a:p>
          <a:p>
            <a:pPr>
              <a:defRPr/>
            </a:pP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ManyToMany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mappedBy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alt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clientes</a:t>
            </a:r>
            <a:r>
              <a:rPr lang="en-US" alt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pt-BR" altLang="pt-BR" sz="16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Collection&lt;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Reserva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reservas </a:t>
            </a:r>
            <a:r>
              <a:rPr lang="pt-BR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</a:t>
            </a:r>
            <a:r>
              <a:rPr lang="pt-BR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pt-BR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ArrayList</a:t>
            </a:r>
            <a:r>
              <a:rPr lang="pt-BR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&lt;Reserva&gt;();</a:t>
            </a:r>
            <a:endParaRPr lang="en-US" sz="16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CartaoCredito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cartCred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pt-B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zipCode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custType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updatedTime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84021" y="68692"/>
            <a:ext cx="296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(projeto) </a:t>
            </a:r>
            <a:r>
              <a:rPr lang="pt-BR" dirty="0" err="1"/>
              <a:t>packges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e </a:t>
            </a:r>
            <a:r>
              <a:rPr lang="pt-BR" dirty="0" err="1"/>
              <a:t>apl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59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Hands On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6</dc:title>
  <dc:creator>cassio</dc:creator>
  <cp:lastModifiedBy>cassio</cp:lastModifiedBy>
  <cp:revision>1</cp:revision>
  <dcterms:created xsi:type="dcterms:W3CDTF">2014-02-24T14:47:34Z</dcterms:created>
  <dcterms:modified xsi:type="dcterms:W3CDTF">2014-02-24T14:47:44Z</dcterms:modified>
</cp:coreProperties>
</file>