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5" r:id="rId4"/>
    <p:sldId id="257" r:id="rId5"/>
    <p:sldId id="266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60A55-E0AB-4931-A017-1754F90E9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Zaujímavosti a pamiatky v Nesluši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061A655-3852-4368-ACE2-35C747AD3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3724073"/>
            <a:ext cx="8088667" cy="2099677"/>
          </a:xfrm>
        </p:spPr>
        <p:txBody>
          <a:bodyPr>
            <a:normAutofit/>
          </a:bodyPr>
          <a:lstStyle/>
          <a:p>
            <a:r>
              <a:rPr lang="sk-SK" dirty="0"/>
              <a:t>Ročníkový projekt</a:t>
            </a:r>
          </a:p>
          <a:p>
            <a:r>
              <a:rPr lang="sk-SK" dirty="0"/>
              <a:t>Vypracoval: Samuel </a:t>
            </a:r>
            <a:r>
              <a:rPr lang="sk-SK" dirty="0" err="1"/>
              <a:t>Kocifaj</a:t>
            </a:r>
            <a:endParaRPr lang="sk-SK" dirty="0"/>
          </a:p>
          <a:p>
            <a:r>
              <a:rPr lang="sk-SK" dirty="0"/>
              <a:t>4.CI</a:t>
            </a:r>
          </a:p>
        </p:txBody>
      </p:sp>
    </p:spTree>
    <p:extLst>
      <p:ext uri="{BB962C8B-B14F-4D97-AF65-F5344CB8AC3E}">
        <p14:creationId xmlns:p14="http://schemas.microsoft.com/office/powerpoint/2010/main" val="96269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C970A6-6FE8-4256-9CE3-1BE4F5F6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44A566-82D8-46C9-A220-292375BA3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dnešnej dobe sa v Nesluši začína rozrastať turistický ruch, preto by sme si poukázali  niektoré pamiatky.</a:t>
            </a:r>
          </a:p>
        </p:txBody>
      </p:sp>
    </p:spTree>
    <p:extLst>
      <p:ext uri="{BB962C8B-B14F-4D97-AF65-F5344CB8AC3E}">
        <p14:creationId xmlns:p14="http://schemas.microsoft.com/office/powerpoint/2010/main" val="316940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29DF00-B58A-41C3-84D7-98F51C3A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Teoretické Východiská</a:t>
            </a:r>
          </a:p>
        </p:txBody>
      </p:sp>
      <p:sp>
        <p:nvSpPr>
          <p:cNvPr id="9" name="Zástupný objekt pre obsah 8">
            <a:extLst>
              <a:ext uri="{FF2B5EF4-FFF2-40B4-BE49-F238E27FC236}">
                <a16:creationId xmlns:a16="http://schemas.microsoft.com/office/drawing/2014/main" id="{E63D429F-8D99-4C13-B314-39E23E77A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Informácie a fotografie sme vyberali podľa zaujímavosti.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2FB7BEDB-C38A-4F54-A23D-7C0208599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19" y="2494625"/>
            <a:ext cx="5891249" cy="4175698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BED1A90-0FB4-43CF-913C-5D6914995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01" y="2494625"/>
            <a:ext cx="5670719" cy="41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3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ECA4BE-DF6B-4591-AC73-AE031E6C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Práce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CEE134C-FB50-467D-8B24-9153A81D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Hlavné ciele:</a:t>
            </a:r>
          </a:p>
          <a:p>
            <a:pPr lvl="1"/>
            <a:r>
              <a:rPr lang="sk-SK" dirty="0"/>
              <a:t>-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Vytvorenie informačnej brožúry</a:t>
            </a:r>
          </a:p>
          <a:p>
            <a:pPr lvl="1"/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-Brožúru zverejniť na internet</a:t>
            </a:r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-Zobrazenie pamiatok v rodnej dedine</a:t>
            </a:r>
          </a:p>
          <a:p>
            <a:pPr lvl="1"/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Zobraziť ich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geolokáciu</a:t>
            </a:r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-Ukázať rôzne turistické aktivity</a:t>
            </a:r>
          </a:p>
          <a:p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Vedľajšie ciele:</a:t>
            </a:r>
          </a:p>
          <a:p>
            <a:pPr lvl="1"/>
            <a:r>
              <a:rPr lang="sk-SK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-Spopularizovanie rodnej dediny</a:t>
            </a:r>
          </a:p>
          <a:p>
            <a:pPr lvl="1"/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621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06E7D6-B428-4989-A3C0-B1193551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Postup práce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E9A849-3C40-46EB-B267-0BE759ED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Vypracovali sme brožúru v rozmeroch A5.</a:t>
            </a:r>
          </a:p>
          <a:p>
            <a:r>
              <a:rPr lang="sk-SK" dirty="0"/>
              <a:t> Následne sme získavali informácie a fotografie z internetovej stránky Nesluše. </a:t>
            </a:r>
          </a:p>
          <a:p>
            <a:r>
              <a:rPr lang="sk-SK" dirty="0"/>
              <a:t>Informácie, ktoré sme </a:t>
            </a:r>
            <a:r>
              <a:rPr lang="sk-SK" dirty="0" err="1"/>
              <a:t>získalitak</a:t>
            </a:r>
            <a:r>
              <a:rPr lang="sk-SK" dirty="0"/>
              <a:t> som ich skrátil aby boli pre čitateľa zaujímavé. </a:t>
            </a:r>
          </a:p>
          <a:p>
            <a:r>
              <a:rPr lang="sk-SK" dirty="0"/>
              <a:t>Fotografie z internetu som upravil a použil tak, aby vystihli čo najlepšie danú tému</a:t>
            </a:r>
          </a:p>
        </p:txBody>
      </p:sp>
    </p:spTree>
    <p:extLst>
      <p:ext uri="{BB962C8B-B14F-4D97-AF65-F5344CB8AC3E}">
        <p14:creationId xmlns:p14="http://schemas.microsoft.com/office/powerpoint/2010/main" val="325711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F458DB-9DEF-45AD-9459-F009DBFF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Záver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AFB355-9B59-4128-8B49-D1EDB1EF4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Celú prácu sme vyrobili v Microsoft Word a daných rozmerov určených učiteľom.</a:t>
            </a:r>
          </a:p>
          <a:p>
            <a:r>
              <a:rPr lang="sk-SK" dirty="0"/>
              <a:t>Brožúru sme sa snažili urobiť čo najzrozumiteľnejšie.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7445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5FC10E-F2B9-436D-B9A3-34E8A3C9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105" y="1162976"/>
            <a:ext cx="10329089" cy="1853754"/>
          </a:xfrm>
        </p:spPr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52838174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118</TotalTime>
  <Words>156</Words>
  <Application>Microsoft Office PowerPoint</Application>
  <PresentationFormat>Širokouhlá</PresentationFormat>
  <Paragraphs>28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Rockwell</vt:lpstr>
      <vt:lpstr>Times New Roman</vt:lpstr>
      <vt:lpstr>Galéria</vt:lpstr>
      <vt:lpstr>Zaujímavosti a pamiatky v Nesluši</vt:lpstr>
      <vt:lpstr>úvod</vt:lpstr>
      <vt:lpstr>Teoretické Východiská</vt:lpstr>
      <vt:lpstr>Ciele Práce</vt:lpstr>
      <vt:lpstr>Postup práce</vt:lpstr>
      <vt:lpstr>Záver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Zaujímavosti a pamiatky v Nesluši</dc:title>
  <dc:creator>z19istc14</dc:creator>
  <cp:lastModifiedBy>z19istc14</cp:lastModifiedBy>
  <cp:revision>10</cp:revision>
  <dcterms:created xsi:type="dcterms:W3CDTF">2023-01-10T07:28:38Z</dcterms:created>
  <dcterms:modified xsi:type="dcterms:W3CDTF">2023-01-17T08:04:07Z</dcterms:modified>
</cp:coreProperties>
</file>