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1beaea84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1beaea84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61beaea848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61beaea848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61beaea848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61beaea848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1beaea848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61beaea848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61beaea848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61beaea848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61beaea848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61beaea848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sites.google.com/view/pipoquitos/in%C3%ADcio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11708" y="212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CONHEÇA NOSSA EMPRESA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11700" y="4165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PIPOCAS DE PERDER A CABEÇA</a:t>
            </a:r>
            <a:endParaRPr/>
          </a:p>
        </p:txBody>
      </p:sp>
      <p:pic>
        <p:nvPicPr>
          <p:cNvPr id="69" name="Google Shape;69;p13" title="logo sem fundo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5300" y="2447063"/>
            <a:ext cx="5133410" cy="1449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vendemos?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Nós vendemos uma experiência inesquecível em cada saquinho. Oferecemos </a:t>
            </a:r>
            <a:r>
              <a:rPr b="1" lang="pt-BR" sz="3600"/>
              <a:t>pipocas doces</a:t>
            </a:r>
            <a:r>
              <a:rPr lang="pt-BR" sz="3600"/>
              <a:t> que trazem de volta a alegria da infância, </a:t>
            </a:r>
            <a:r>
              <a:rPr b="1" lang="pt-BR" sz="3600"/>
              <a:t>pipocas gourmet</a:t>
            </a:r>
            <a:r>
              <a:rPr lang="pt-BR" sz="3600"/>
              <a:t> com combinações de sabores que desafiam o paladar e a exclusiva </a:t>
            </a:r>
            <a:r>
              <a:rPr b="1" lang="pt-BR" sz="3600"/>
              <a:t>pipoca à la blanc</a:t>
            </a:r>
            <a:r>
              <a:rPr lang="pt-BR" sz="3600"/>
              <a:t>, uma obra-prima de leveza e sabor.</a:t>
            </a:r>
            <a:endParaRPr sz="3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Quem somos?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Nascemos para revolucionar o seu lanche, trazendo uma explosão de sabor que vai te levar ao nirvana.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Somos a sua fonte de pipocas doces que te farão lembrar dos melhores shows, pipocas gourmet com combinações de sabores que são verdadeiros riffs de guitarra no paladar, e a nossa exclusiva pipoca à la blanc.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Cardapio</a:t>
            </a:r>
            <a:endParaRPr/>
          </a:p>
        </p:txBody>
      </p:sp>
      <p:pic>
        <p:nvPicPr>
          <p:cNvPr id="87" name="Google Shape;87;p16" title="O_meu_código_QR_1-102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4636" y="1785864"/>
            <a:ext cx="2976625" cy="29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Meios de contatos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14025" y="1814900"/>
            <a:ext cx="5396400" cy="32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Instagram: @pipoquitos_oficial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Facebook:@pipoquitos_oficial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telefone: (19) 1234-567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Whatsapp:(19) 12345-678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grupo Educaç</a:t>
            </a:r>
            <a:r>
              <a:rPr lang="pt-BR"/>
              <a:t>ão Financeira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71900" y="1919075"/>
            <a:ext cx="4401000" cy="30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Jo</a:t>
            </a:r>
            <a:r>
              <a:rPr lang="pt-BR"/>
              <a:t>ão 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João F.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Samuel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Hélio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Miguel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Gabriel 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Enzo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Outros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Avaliaç</a:t>
            </a:r>
            <a:r>
              <a:rPr lang="pt-BR"/>
              <a:t>ões (site):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avaliações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