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8" r:id="rId5"/>
    <p:sldId id="269" r:id="rId6"/>
    <p:sldId id="270" r:id="rId7"/>
    <p:sldId id="273" r:id="rId8"/>
    <p:sldId id="274" r:id="rId9"/>
    <p:sldId id="275" r:id="rId10"/>
    <p:sldId id="26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552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array to circular array list</a:t>
            </a:r>
          </a:p>
          <a:p>
            <a:r>
              <a:rPr lang="en-US" dirty="0"/>
              <a:t>How does this impact our implementation of the memory stream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4C2C-FB83-4A46-9A10-1F3DB8A4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C894-3982-4C9F-BC00-112A2317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Normally used to connect source and your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source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input stream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program 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output stream  destination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Why do we need streams?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1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C52-3893-4197-9BE4-3D695BD7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F902-6FC2-4DE3-81D5-922A2CA5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means for our program to input or output data</a:t>
            </a:r>
          </a:p>
          <a:p>
            <a:r>
              <a:rPr lang="en-US" dirty="0"/>
              <a:t>What is the major difference between a stream and an array</a:t>
            </a:r>
          </a:p>
          <a:p>
            <a:pPr marL="457200" indent="-457200">
              <a:buAutoNum type="alphaUcPeriod"/>
            </a:pPr>
            <a:r>
              <a:rPr lang="en-US" dirty="0"/>
              <a:t>stream is faster than arrays</a:t>
            </a:r>
          </a:p>
          <a:p>
            <a:pPr marL="457200" indent="-457200">
              <a:buAutoNum type="alphaUcPeriod"/>
            </a:pPr>
            <a:r>
              <a:rPr lang="en-US" dirty="0"/>
              <a:t>stream uses less space than arrays</a:t>
            </a:r>
          </a:p>
          <a:p>
            <a:pPr marL="457200" indent="-457200">
              <a:buAutoNum type="alphaUcPeriod"/>
            </a:pPr>
            <a:r>
              <a:rPr lang="en-US" dirty="0"/>
              <a:t>stream doesn’t allow random access while arrays can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65469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37670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front and back are both 0</a:t>
            </a:r>
          </a:p>
          <a:p>
            <a:endParaRPr lang="en-US" dirty="0"/>
          </a:p>
          <a:p>
            <a:r>
              <a:rPr lang="en-US" dirty="0"/>
              <a:t>Whose index is front?</a:t>
            </a:r>
          </a:p>
          <a:p>
            <a:pPr marL="342900" indent="-342900">
              <a:buAutoNum type="alphaUcPeriod"/>
            </a:pPr>
            <a:r>
              <a:rPr lang="en-US" dirty="0"/>
              <a:t>the element to be read</a:t>
            </a:r>
          </a:p>
          <a:p>
            <a:pPr marL="342900" indent="-342900">
              <a:buAutoNum type="alphaUcPeriod"/>
            </a:pPr>
            <a:r>
              <a:rPr lang="en-US" dirty="0"/>
              <a:t>the location to be written into</a:t>
            </a:r>
          </a:p>
          <a:p>
            <a:pPr marL="342900" indent="-342900">
              <a:buAutoNum type="alphaUcPeriod"/>
            </a:pPr>
            <a:r>
              <a:rPr lang="en-US" dirty="0"/>
              <a:t>A and B can be both be true under</a:t>
            </a:r>
            <a:br>
              <a:rPr lang="en-US" dirty="0"/>
            </a:br>
            <a:r>
              <a:rPr lang="en-US" dirty="0"/>
              <a:t>certain situation</a:t>
            </a:r>
          </a:p>
        </p:txBody>
      </p:sp>
    </p:spTree>
    <p:extLst>
      <p:ext uri="{BB962C8B-B14F-4D97-AF65-F5344CB8AC3E}">
        <p14:creationId xmlns:p14="http://schemas.microsoft.com/office/powerpoint/2010/main" val="141894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41700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front and back are both 0 and the </a:t>
            </a:r>
          </a:p>
          <a:p>
            <a:r>
              <a:rPr lang="en-US" dirty="0"/>
              <a:t>capacity is 5.</a:t>
            </a:r>
          </a:p>
          <a:p>
            <a:endParaRPr lang="en-US" dirty="0"/>
          </a:p>
          <a:p>
            <a:r>
              <a:rPr lang="en-US" dirty="0"/>
              <a:t>Which of the following front/back pairs</a:t>
            </a:r>
          </a:p>
          <a:p>
            <a:r>
              <a:rPr lang="en-US" dirty="0"/>
              <a:t>will result in a buffer overflow for write?</a:t>
            </a:r>
          </a:p>
          <a:p>
            <a:pPr marL="342900" indent="-342900">
              <a:buAutoNum type="alphaUcPeriod"/>
            </a:pPr>
            <a:r>
              <a:rPr lang="en-US" dirty="0"/>
              <a:t>3/4</a:t>
            </a:r>
          </a:p>
          <a:p>
            <a:pPr marL="342900" indent="-342900">
              <a:buAutoNum type="alphaUcPeriod"/>
            </a:pPr>
            <a:r>
              <a:rPr lang="en-US" dirty="0"/>
              <a:t>4/5</a:t>
            </a:r>
          </a:p>
          <a:p>
            <a:pPr marL="342900" indent="-342900">
              <a:buAutoNum type="alphaUcPeriod"/>
            </a:pPr>
            <a:r>
              <a:rPr lang="en-US" dirty="0"/>
              <a:t>3/5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them</a:t>
            </a:r>
          </a:p>
          <a:p>
            <a:pPr marL="342900" indent="-342900">
              <a:buAutoNum type="alphaUcPeriod"/>
            </a:pPr>
            <a:r>
              <a:rPr lang="en-US" dirty="0"/>
              <a:t>None of the them</a:t>
            </a:r>
          </a:p>
        </p:txBody>
      </p:sp>
    </p:spTree>
    <p:extLst>
      <p:ext uri="{BB962C8B-B14F-4D97-AF65-F5344CB8AC3E}">
        <p14:creationId xmlns:p14="http://schemas.microsoft.com/office/powerpoint/2010/main" val="426500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41700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front and back are both 0 and the </a:t>
            </a:r>
          </a:p>
          <a:p>
            <a:r>
              <a:rPr lang="en-US" dirty="0"/>
              <a:t>capacity is 5.</a:t>
            </a:r>
          </a:p>
          <a:p>
            <a:endParaRPr lang="en-US" dirty="0"/>
          </a:p>
          <a:p>
            <a:r>
              <a:rPr lang="en-US" dirty="0"/>
              <a:t>Which of the following front/back pairs</a:t>
            </a:r>
          </a:p>
          <a:p>
            <a:r>
              <a:rPr lang="en-US" dirty="0"/>
              <a:t>will result in a buffer underflow for next?</a:t>
            </a:r>
          </a:p>
          <a:p>
            <a:pPr marL="342900" indent="-342900">
              <a:buAutoNum type="alphaUcPeriod"/>
            </a:pPr>
            <a:r>
              <a:rPr lang="en-US" dirty="0"/>
              <a:t>4/4</a:t>
            </a:r>
          </a:p>
          <a:p>
            <a:pPr marL="342900" indent="-342900">
              <a:buAutoNum type="alphaUcPeriod"/>
            </a:pPr>
            <a:r>
              <a:rPr lang="en-US" dirty="0"/>
              <a:t>4/3</a:t>
            </a:r>
          </a:p>
          <a:p>
            <a:pPr marL="342900" indent="-342900">
              <a:buAutoNum type="alphaUcPeriod"/>
            </a:pPr>
            <a:r>
              <a:rPr lang="en-US" dirty="0"/>
              <a:t>2/2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them</a:t>
            </a:r>
          </a:p>
          <a:p>
            <a:pPr marL="342900" indent="-342900">
              <a:buAutoNum type="alphaUcPeriod"/>
            </a:pPr>
            <a:r>
              <a:rPr lang="en-US" dirty="0"/>
              <a:t>None of the them</a:t>
            </a:r>
          </a:p>
        </p:txBody>
      </p:sp>
    </p:spTree>
    <p:extLst>
      <p:ext uri="{BB962C8B-B14F-4D97-AF65-F5344CB8AC3E}">
        <p14:creationId xmlns:p14="http://schemas.microsoft.com/office/powerpoint/2010/main" val="222110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4247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data structure is our memory stream </a:t>
            </a:r>
          </a:p>
          <a:p>
            <a:r>
              <a:rPr lang="en-US" dirty="0"/>
              <a:t>similar to?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stack</a:t>
            </a:r>
          </a:p>
          <a:p>
            <a:pPr marL="342900" indent="-342900">
              <a:buAutoNum type="alphaUcPeriod"/>
            </a:pPr>
            <a:r>
              <a:rPr lang="en-US" dirty="0"/>
              <a:t>queue</a:t>
            </a:r>
          </a:p>
          <a:p>
            <a:pPr marL="342900" indent="-342900">
              <a:buAutoNum type="alphaUcPeriod"/>
            </a:pPr>
            <a:r>
              <a:rPr lang="en-US" dirty="0"/>
              <a:t>linked list</a:t>
            </a:r>
          </a:p>
          <a:p>
            <a:pPr marL="342900" indent="-342900">
              <a:buAutoNum type="alphaUcPeriod"/>
            </a:pPr>
            <a:r>
              <a:rPr lang="en-US" dirty="0"/>
              <a:t>BST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1038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3520</TotalTime>
  <Words>569</Words>
  <Application>Microsoft Office PowerPoint</Application>
  <PresentationFormat>On-screen Show (16:9)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Calibri Light</vt:lpstr>
      <vt:lpstr>Courier New</vt:lpstr>
      <vt:lpstr>Office Theme</vt:lpstr>
      <vt:lpstr>CSE 12 – Basic Data Structures and Object-Oriented Design Lecture 22</vt:lpstr>
      <vt:lpstr>Announcements</vt:lpstr>
      <vt:lpstr>Topics</vt:lpstr>
      <vt:lpstr>Stream</vt:lpstr>
      <vt:lpstr>Stream vs array</vt:lpstr>
      <vt:lpstr>Memory Stream</vt:lpstr>
      <vt:lpstr>Memory Stream</vt:lpstr>
      <vt:lpstr>Memory Stream</vt:lpstr>
      <vt:lpstr>Memory Stream</vt:lpstr>
      <vt:lpstr>MemoryStream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221</cp:revision>
  <dcterms:modified xsi:type="dcterms:W3CDTF">2021-03-03T06:09:34Z</dcterms:modified>
</cp:coreProperties>
</file>