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>
        <p:scale>
          <a:sx n="130" d="100"/>
          <a:sy n="130" d="100"/>
        </p:scale>
        <p:origin x="-49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F43E-291E-4981-AD65-33AEC5EAF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20480-AEF2-468E-B105-4BB2106A3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1110-FC03-4A0E-82C1-9C62B45C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FCF-01E4-47DF-9993-8EA03C31B998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F7760-8A2C-406B-9424-5E7C08DA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0261-7788-49F2-86D0-DC1502CE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7452-A8FE-42C1-9239-B15F5380B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5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23F9-3C89-4054-B879-B6BCAF48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87268-31EC-4B82-A5F2-33803B611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2E5D0-3FFF-4936-8434-47CF5F0D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FCF-01E4-47DF-9993-8EA03C31B998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94B94-C5C6-4253-93E3-B5478EBD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E4CF-CDAF-49A9-82A3-51D00AD3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7452-A8FE-42C1-9239-B15F5380B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4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A3FD0-3534-45A5-A0F1-023DC10E7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B20F4-A031-4B3E-A489-7FEBF1205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6FF2-C0AD-46DC-9A87-40ADF4EB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FCF-01E4-47DF-9993-8EA03C31B998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ECD4-CCC4-4572-A661-2D820C90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BD28-9CD0-4845-9717-5B67B410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7452-A8FE-42C1-9239-B15F5380B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30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0ABF-BA10-473C-99A5-72F8D1C0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F494-D042-439E-8C61-529BD0407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3F447-11FB-4E34-9311-03A11F65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FCF-01E4-47DF-9993-8EA03C31B998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1572-5756-4EC9-8FE6-A2C1331C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C3D52-18E1-439D-88AF-9499BCFC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7452-A8FE-42C1-9239-B15F5380B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3BD1-C878-45D6-8B5D-2E1D15BF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B4B5C-151C-4D43-9F5E-3A79EC64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7737-4D0D-4759-8647-284F11DA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FCF-01E4-47DF-9993-8EA03C31B998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E40F-0299-42C0-9326-F90A6F71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FFC50-973C-4450-95C9-1277F530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7452-A8FE-42C1-9239-B15F5380B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07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52DE-CC46-46B2-AE91-3555387D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8F85-88F1-479E-8AC7-5E26BF15C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487BE-C1D8-4F19-B9A9-E4D83041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01FC0-45F2-4269-AC8D-8C445409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FCF-01E4-47DF-9993-8EA03C31B998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9B130-6E3D-42D7-81E6-AA047B1A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B7E15-DC9A-40AD-B17A-FE01F769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7452-A8FE-42C1-9239-B15F5380B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66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680C-28B7-45E6-9865-7307F829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35E52-3C10-4F2E-98D7-74DC79EC3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76E45-E08B-4057-A5E8-A9811C3EA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E643C-74F1-4BD0-88A4-7C155AC9D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B9B66-CC62-4E09-8724-4F779A762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5AAFD-0A9A-49C7-9BB0-5E6B4857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FCF-01E4-47DF-9993-8EA03C31B998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D8858-88F8-4E52-B132-E3D6F891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DCB0A-5288-47F3-990A-329BE8E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7452-A8FE-42C1-9239-B15F5380B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08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668C-82DA-4381-90D4-C573F024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42F4B-7542-4774-AEAF-4C7C5654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FCF-01E4-47DF-9993-8EA03C31B998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25A7F-7B52-4B12-8577-939A7847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BE55F-27E3-44A1-A994-08EB91D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7452-A8FE-42C1-9239-B15F5380B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27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1CB09-C9D2-442E-99B5-94532342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FCF-01E4-47DF-9993-8EA03C31B998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730EF-6DE3-4A90-AFA5-DD005C30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B61DB-2151-4815-82F2-E198D534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7452-A8FE-42C1-9239-B15F5380B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06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ADAC-2E52-4A1D-8714-3E492198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4D32-6876-44B8-87BC-52F58818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A384D-5D05-4DB1-9E60-ADA60CFF6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09B8F-6D74-4E55-AEE1-4F2AF5C0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FCF-01E4-47DF-9993-8EA03C31B998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4A485-25C4-4FE8-AC0D-E3BD7A7E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4B503-7459-4520-A846-9A4EE9CB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7452-A8FE-42C1-9239-B15F5380B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2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4518-A12A-46B6-8DEC-233D80EF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7D222-3EB9-4EAF-9D8B-07C39B1F5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91A12-861C-4996-B8D6-8ABDD1A65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2A567-16C9-4E5F-8145-C67F0A11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8FCF-01E4-47DF-9993-8EA03C31B998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ADC72-7291-4C32-9292-092A9B79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58BFE-F4B2-462C-A287-85D36C94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7452-A8FE-42C1-9239-B15F5380B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1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9EF95-214E-43D7-B605-0E5C7669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8666E-2F05-4F8F-ACE4-980CD1DC7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D959-53E8-4962-99E3-233CE67C4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38FCF-01E4-47DF-9993-8EA03C31B998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B15A-062D-427B-80A1-7B02247CE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B010A-B254-4311-BEEC-D61503B57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7452-A8FE-42C1-9239-B15F5380B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60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0BB74986-6E6F-4C6B-9A06-E67AC6EF24D6}"/>
              </a:ext>
            </a:extLst>
          </p:cNvPr>
          <p:cNvGrpSpPr/>
          <p:nvPr/>
        </p:nvGrpSpPr>
        <p:grpSpPr>
          <a:xfrm>
            <a:off x="96000" y="560086"/>
            <a:ext cx="12000000" cy="4902130"/>
            <a:chOff x="117723" y="629660"/>
            <a:chExt cx="12000000" cy="4902130"/>
          </a:xfrm>
        </p:grpSpPr>
        <p:pic>
          <p:nvPicPr>
            <p:cNvPr id="35" name="Picture 34" descr="Chart, scatter chart&#10;&#10;Description automatically generated">
              <a:extLst>
                <a:ext uri="{FF2B5EF4-FFF2-40B4-BE49-F238E27FC236}">
                  <a16:creationId xmlns:a16="http://schemas.microsoft.com/office/drawing/2014/main" id="{13323A89-B32D-4440-A3AF-B08F53D1D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7723" y="959444"/>
              <a:ext cx="2400000" cy="1800000"/>
            </a:xfrm>
            <a:prstGeom prst="rect">
              <a:avLst/>
            </a:prstGeom>
          </p:spPr>
        </p:pic>
        <p:pic>
          <p:nvPicPr>
            <p:cNvPr id="37" name="Picture 36" descr="Chart, scatter chart&#10;&#10;Description automatically generated">
              <a:extLst>
                <a:ext uri="{FF2B5EF4-FFF2-40B4-BE49-F238E27FC236}">
                  <a16:creationId xmlns:a16="http://schemas.microsoft.com/office/drawing/2014/main" id="{5E604F82-01CA-421C-A9A1-8089386E0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7723" y="959444"/>
              <a:ext cx="2400000" cy="1800000"/>
            </a:xfrm>
            <a:prstGeom prst="rect">
              <a:avLst/>
            </a:prstGeom>
          </p:spPr>
        </p:pic>
        <p:pic>
          <p:nvPicPr>
            <p:cNvPr id="39" name="Picture 38" descr="Chart, scatter chart&#10;&#10;Description automatically generated">
              <a:extLst>
                <a:ext uri="{FF2B5EF4-FFF2-40B4-BE49-F238E27FC236}">
                  <a16:creationId xmlns:a16="http://schemas.microsoft.com/office/drawing/2014/main" id="{CD20DD9F-6282-4A8F-912D-1EC90C4B4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7723" y="959444"/>
              <a:ext cx="2400000" cy="1800000"/>
            </a:xfrm>
            <a:prstGeom prst="rect">
              <a:avLst/>
            </a:prstGeom>
          </p:spPr>
        </p:pic>
        <p:pic>
          <p:nvPicPr>
            <p:cNvPr id="41" name="Picture 40" descr="Chart, scatter chart&#10;&#10;Description automatically generated">
              <a:extLst>
                <a:ext uri="{FF2B5EF4-FFF2-40B4-BE49-F238E27FC236}">
                  <a16:creationId xmlns:a16="http://schemas.microsoft.com/office/drawing/2014/main" id="{A1F64D28-0829-4E11-BC80-938C32AE2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23" y="959444"/>
              <a:ext cx="2400000" cy="1800000"/>
            </a:xfrm>
            <a:prstGeom prst="rect">
              <a:avLst/>
            </a:prstGeom>
          </p:spPr>
        </p:pic>
        <p:pic>
          <p:nvPicPr>
            <p:cNvPr id="43" name="Picture 42" descr="Chart, scatter chart&#10;&#10;Description automatically generated">
              <a:extLst>
                <a:ext uri="{FF2B5EF4-FFF2-40B4-BE49-F238E27FC236}">
                  <a16:creationId xmlns:a16="http://schemas.microsoft.com/office/drawing/2014/main" id="{77B07FAE-7289-4018-AFE7-218319E99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23" y="3198557"/>
              <a:ext cx="2400000" cy="1800000"/>
            </a:xfrm>
            <a:prstGeom prst="rect">
              <a:avLst/>
            </a:prstGeom>
          </p:spPr>
        </p:pic>
        <p:pic>
          <p:nvPicPr>
            <p:cNvPr id="47" name="Picture 46" descr="Chart, scatter chart&#10;&#10;Description automatically generated">
              <a:extLst>
                <a:ext uri="{FF2B5EF4-FFF2-40B4-BE49-F238E27FC236}">
                  <a16:creationId xmlns:a16="http://schemas.microsoft.com/office/drawing/2014/main" id="{EF640524-011E-4458-BD81-0A06C58AD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7723" y="3198557"/>
              <a:ext cx="2400000" cy="1800000"/>
            </a:xfrm>
            <a:prstGeom prst="rect">
              <a:avLst/>
            </a:prstGeom>
          </p:spPr>
        </p:pic>
        <p:pic>
          <p:nvPicPr>
            <p:cNvPr id="49" name="Picture 48" descr="Chart, scatter chart&#10;&#10;Description automatically generated">
              <a:extLst>
                <a:ext uri="{FF2B5EF4-FFF2-40B4-BE49-F238E27FC236}">
                  <a16:creationId xmlns:a16="http://schemas.microsoft.com/office/drawing/2014/main" id="{8667C9DA-633D-499D-B8EA-1D745E89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7723" y="3198557"/>
              <a:ext cx="2400000" cy="1800000"/>
            </a:xfrm>
            <a:prstGeom prst="rect">
              <a:avLst/>
            </a:prstGeom>
          </p:spPr>
        </p:pic>
        <p:pic>
          <p:nvPicPr>
            <p:cNvPr id="51" name="Picture 50" descr="Chart, scatter chart&#10;&#10;Description automatically generated">
              <a:extLst>
                <a:ext uri="{FF2B5EF4-FFF2-40B4-BE49-F238E27FC236}">
                  <a16:creationId xmlns:a16="http://schemas.microsoft.com/office/drawing/2014/main" id="{AD53372D-1BB6-4DAB-86F1-C9247AA81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7723" y="3198557"/>
              <a:ext cx="2400000" cy="18000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BDB782-B29C-4855-97F5-59DAFE1D7064}"/>
                </a:ext>
              </a:extLst>
            </p:cNvPr>
            <p:cNvSpPr txBox="1"/>
            <p:nvPr/>
          </p:nvSpPr>
          <p:spPr>
            <a:xfrm>
              <a:off x="5450050" y="629660"/>
              <a:ext cx="1391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Empirical Data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5F0C2F1-A644-42FA-AB74-2022B799F855}"/>
                </a:ext>
              </a:extLst>
            </p:cNvPr>
            <p:cNvSpPr txBox="1"/>
            <p:nvPr/>
          </p:nvSpPr>
          <p:spPr>
            <a:xfrm>
              <a:off x="5438595" y="2857504"/>
              <a:ext cx="1477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Surrogate Data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E16D49C-B826-449C-86CF-ADEAA7E3989A}"/>
                </a:ext>
              </a:extLst>
            </p:cNvPr>
            <p:cNvCxnSpPr>
              <a:cxnSpLocks/>
            </p:cNvCxnSpPr>
            <p:nvPr/>
          </p:nvCxnSpPr>
          <p:spPr>
            <a:xfrm>
              <a:off x="477078" y="5237924"/>
              <a:ext cx="113902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5FCA4C-18F0-483B-807F-7E6744577F6B}"/>
                </a:ext>
              </a:extLst>
            </p:cNvPr>
            <p:cNvSpPr txBox="1"/>
            <p:nvPr/>
          </p:nvSpPr>
          <p:spPr>
            <a:xfrm>
              <a:off x="11258289" y="5224013"/>
              <a:ext cx="519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time</a:t>
              </a:r>
              <a:endParaRPr lang="en-GB" sz="1200" dirty="0"/>
            </a:p>
          </p:txBody>
        </p:sp>
      </p:grp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3076F0D-A6E3-4CC8-824F-2B58B4128B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889870"/>
            <a:ext cx="2400000" cy="18000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7AD306A-F49B-49C4-B49B-81476E959F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128983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0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60F2D4-2DD3-40F3-BFE3-20969AD2E241}"/>
              </a:ext>
            </a:extLst>
          </p:cNvPr>
          <p:cNvGrpSpPr/>
          <p:nvPr/>
        </p:nvGrpSpPr>
        <p:grpSpPr>
          <a:xfrm>
            <a:off x="2366104" y="845856"/>
            <a:ext cx="7200000" cy="4926649"/>
            <a:chOff x="117723" y="664909"/>
            <a:chExt cx="7200000" cy="4926649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C7B32B8B-135E-4CEF-9FA4-98F411FFF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7723" y="959444"/>
              <a:ext cx="2400000" cy="1800000"/>
            </a:xfrm>
            <a:prstGeom prst="rect">
              <a:avLst/>
            </a:prstGeom>
          </p:spPr>
        </p:pic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F5DE01B8-B839-4B6D-9A8F-BE1D1AE3D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23" y="959444"/>
              <a:ext cx="2400000" cy="1800000"/>
            </a:xfrm>
            <a:prstGeom prst="rect">
              <a:avLst/>
            </a:prstGeom>
          </p:spPr>
        </p:pic>
        <p:pic>
          <p:nvPicPr>
            <p:cNvPr id="9" name="Picture 8" descr="Chart, scatter chart&#10;&#10;Description automatically generated">
              <a:extLst>
                <a:ext uri="{FF2B5EF4-FFF2-40B4-BE49-F238E27FC236}">
                  <a16:creationId xmlns:a16="http://schemas.microsoft.com/office/drawing/2014/main" id="{BA71D4FD-767A-40FD-A3FE-7E6F94691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23" y="3198557"/>
              <a:ext cx="2400000" cy="1800000"/>
            </a:xfrm>
            <a:prstGeom prst="rect">
              <a:avLst/>
            </a:prstGeom>
          </p:spPr>
        </p:pic>
        <p:pic>
          <p:nvPicPr>
            <p:cNvPr id="10" name="Picture 9" descr="Chart, scatter chart&#10;&#10;Description automatically generated">
              <a:extLst>
                <a:ext uri="{FF2B5EF4-FFF2-40B4-BE49-F238E27FC236}">
                  <a16:creationId xmlns:a16="http://schemas.microsoft.com/office/drawing/2014/main" id="{995AD30C-B623-4B2C-A9F1-0C41C817F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7723" y="3198557"/>
              <a:ext cx="2400000" cy="180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A4D7DB-773B-4C25-BC7A-A47BAA0B303A}"/>
                </a:ext>
              </a:extLst>
            </p:cNvPr>
            <p:cNvSpPr txBox="1"/>
            <p:nvPr/>
          </p:nvSpPr>
          <p:spPr>
            <a:xfrm>
              <a:off x="3117410" y="664909"/>
              <a:ext cx="1391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Empirical Data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8F2F9D-7C06-4FFF-83E5-64CF9CEE8A4B}"/>
                </a:ext>
              </a:extLst>
            </p:cNvPr>
            <p:cNvSpPr txBox="1"/>
            <p:nvPr/>
          </p:nvSpPr>
          <p:spPr>
            <a:xfrm>
              <a:off x="3074293" y="2860003"/>
              <a:ext cx="1477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Surrogate Data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E1F817-CB9B-4500-9CE1-B43D021C0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78" y="5237924"/>
              <a:ext cx="660289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642945-7B2C-41BC-A88A-A4C9F3988DB6}"/>
                </a:ext>
              </a:extLst>
            </p:cNvPr>
            <p:cNvSpPr txBox="1"/>
            <p:nvPr/>
          </p:nvSpPr>
          <p:spPr>
            <a:xfrm>
              <a:off x="6652352" y="5283781"/>
              <a:ext cx="519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time</a:t>
              </a:r>
              <a:endParaRPr lang="en-GB" sz="1200" dirty="0"/>
            </a:p>
          </p:txBody>
        </p:sp>
      </p:grp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95473E69-019C-4F1D-845D-AADA0559A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04" y="1140391"/>
            <a:ext cx="2400000" cy="1800000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32736E70-7C0C-4928-BA28-6D7ABD7AF4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04" y="3379504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3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Liebana</dc:creator>
  <cp:lastModifiedBy>Samuel Liebana</cp:lastModifiedBy>
  <cp:revision>6</cp:revision>
  <dcterms:created xsi:type="dcterms:W3CDTF">2021-04-11T19:15:48Z</dcterms:created>
  <dcterms:modified xsi:type="dcterms:W3CDTF">2021-04-14T09:27:20Z</dcterms:modified>
</cp:coreProperties>
</file>