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tton" userId="6467f12da9e68b7e" providerId="LiveId" clId="{472BD662-818F-478F-9CBC-FB6428C6DE7E}"/>
    <pc:docChg chg="undo custSel modSld">
      <pc:chgData name="Samuel Litton" userId="6467f12da9e68b7e" providerId="LiveId" clId="{472BD662-818F-478F-9CBC-FB6428C6DE7E}" dt="2024-07-06T18:59:44.455" v="94" actId="20577"/>
      <pc:docMkLst>
        <pc:docMk/>
      </pc:docMkLst>
      <pc:sldChg chg="modSp mod">
        <pc:chgData name="Samuel Litton" userId="6467f12da9e68b7e" providerId="LiveId" clId="{472BD662-818F-478F-9CBC-FB6428C6DE7E}" dt="2024-07-06T18:58:27.281" v="50" actId="20577"/>
        <pc:sldMkLst>
          <pc:docMk/>
          <pc:sldMk cId="2241670848" sldId="258"/>
        </pc:sldMkLst>
        <pc:spChg chg="mod">
          <ac:chgData name="Samuel Litton" userId="6467f12da9e68b7e" providerId="LiveId" clId="{472BD662-818F-478F-9CBC-FB6428C6DE7E}" dt="2024-07-06T18:58:27.281" v="50" actId="20577"/>
          <ac:spMkLst>
            <pc:docMk/>
            <pc:sldMk cId="2241670848" sldId="258"/>
            <ac:spMk id="3" creationId="{68C64162-093C-D469-35AA-60D097C8C0F0}"/>
          </ac:spMkLst>
        </pc:spChg>
      </pc:sldChg>
      <pc:sldChg chg="modSp mod">
        <pc:chgData name="Samuel Litton" userId="6467f12da9e68b7e" providerId="LiveId" clId="{472BD662-818F-478F-9CBC-FB6428C6DE7E}" dt="2024-07-06T18:59:44.455" v="94" actId="20577"/>
        <pc:sldMkLst>
          <pc:docMk/>
          <pc:sldMk cId="193710618" sldId="263"/>
        </pc:sldMkLst>
        <pc:spChg chg="mod">
          <ac:chgData name="Samuel Litton" userId="6467f12da9e68b7e" providerId="LiveId" clId="{472BD662-818F-478F-9CBC-FB6428C6DE7E}" dt="2024-07-06T18:59:44.455" v="94" actId="20577"/>
          <ac:spMkLst>
            <pc:docMk/>
            <pc:sldMk cId="193710618" sldId="263"/>
            <ac:spMk id="3" creationId="{68C64162-093C-D469-35AA-60D097C8C0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C88E-577B-CE42-C350-AED43CAF1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63A1-C92E-B776-95E2-11941B49F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4B99-9168-C715-8041-E0D9D2F7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5443-B72E-6F03-1113-5A575FAC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E25E-67B1-9329-4AB7-0A8E51C8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77F1-834B-B2BA-F077-407F4294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775E-5DD6-75C3-2832-B5BD69D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84B4-1B30-0F9E-131B-2DAA8ED6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83AB-7E8A-4A8F-2F3D-565D9643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53BB-9F1A-76CB-1F64-6FDB5A33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6793D-7FD8-9643-D72F-D781FAFB2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B6F0A-98F4-159C-A311-3AB2FFCB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7B57-B19F-04BB-9B00-6158FA8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91D4-2E2E-C03B-BDFA-435B5BA5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B270-4C3F-355A-4AFD-E08FE033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0246-1888-3121-FD8A-541EAFBA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C5EC-A5D7-56C9-82D1-2F63A351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3DF8F-EA77-D8EC-5F0F-9CDC6818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7096-29D9-7C78-E84B-981E1A2E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661C-D8AC-B52E-E9EF-FF74C4D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A068-6638-DFAA-6CB9-A0D29A51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BB13-3D18-C5EC-61E2-F3D5A0BD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9F86-5919-26F7-A6A9-5429C33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01719-4E03-E7BE-1E09-1E7F2772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A70E-1139-6E13-7121-1F92990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4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7DC5-4259-1DED-E9CD-DCDED089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42C4-0A50-DD25-D880-0A7ED858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11D1-3819-8D15-31F1-6A93A1D6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FAC94-0083-BA93-FE8D-098C275D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20E3-9DE4-FF78-73D9-B2F93A33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5A83-4B3E-4E7A-063B-496B6106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E257-CF5F-4E65-96B9-DAFAF39C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E381-E341-63CF-DA9C-213E49FB7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DF39-C817-F07B-888C-AF510684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F6F94-C5CE-8BF6-BE52-400580E7F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48B0F-4E83-7D6D-0E73-EB70D8CE2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D17D8-1F4A-B364-8895-738ACCF2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E8091-8805-D36F-22FD-9D4C7EA8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A6C0C-E455-F2D0-CD5C-2AEA441E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9A6E-CB4D-7807-43C2-55D3692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B9B94-BC07-647D-BAF0-86EC6EF6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6F55-75E7-7ACF-5D05-F2AB4006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336E0-855A-06AB-763F-C23B878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1E456-B0E1-918E-2181-F9F4C74C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54EE-7EAF-DA1D-02DA-ACE5C39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FC8FA-2A2D-7E37-F4D6-E02A615A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A73A-6489-C926-7337-CEA76783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BCEB-64BB-DD85-A73F-0DD8DE14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FBD94-5DB8-1447-E126-E4BC5D60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6912-151A-BBE3-1179-F62D3E54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B101-BF27-4D28-6EFB-22E49C8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6846C-E1CD-3B3C-36F2-D88EA919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F05D-7696-3C78-0338-0042A0C2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42F36-8097-D426-65B8-6A49BDF0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3EE4-72AB-15DD-08B1-9352ADDC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4EB89-5E75-6BD4-E447-4EE9D2E7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252B-A321-CF40-1455-277303F8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4455-0567-92B1-E2D1-AD73C11B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D9142-4F87-9C63-5CF4-C00896E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3474-E3A9-8156-283C-6F0383B0C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1861-B45C-E9C6-D1EF-2E65213E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CA68C-3E74-4FFB-B273-B66AB34ACC55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CC49-CC0D-76A0-9620-5DCF72C7A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991B-D3F8-70EC-5910-591A9693E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5F580-FDA6-43C5-B227-6FE45314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91F31-4221-2F30-1A89-C65EE7B55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359BB-08D2-BCC7-C9AA-2D7AD473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Module 7.2 Assignment</a:t>
            </a:r>
          </a:p>
          <a:p>
            <a:r>
              <a:rPr lang="en-US" sz="1700">
                <a:solidFill>
                  <a:schemeClr val="bg1"/>
                </a:solidFill>
              </a:rPr>
              <a:t>Samuel Litton</a:t>
            </a:r>
          </a:p>
          <a:p>
            <a:r>
              <a:rPr lang="en-US" sz="1700">
                <a:solidFill>
                  <a:schemeClr val="bg1"/>
                </a:solidFill>
              </a:rPr>
              <a:t>7/6/24</a:t>
            </a:r>
          </a:p>
        </p:txBody>
      </p:sp>
      <p:sp>
        <p:nvSpPr>
          <p:cNvPr id="20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5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are pager rotations?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Sometimes business needs dictate that an employee must be available during off hours incase of an emergency.</a:t>
            </a:r>
          </a:p>
          <a:p>
            <a:r>
              <a:rPr lang="en-US" dirty="0">
                <a:solidFill>
                  <a:schemeClr val="bg1"/>
                </a:solidFill>
              </a:rPr>
              <a:t>A pager rotation is just like an on-call shift, where a developer is available to be notified if an issue arises that cannot wait until morning. </a:t>
            </a:r>
          </a:p>
        </p:txBody>
      </p:sp>
    </p:spTree>
    <p:extLst>
      <p:ext uri="{BB962C8B-B14F-4D97-AF65-F5344CB8AC3E}">
        <p14:creationId xmlns:p14="http://schemas.microsoft.com/office/powerpoint/2010/main" val="22416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Benefits of a well implemented pager rotation: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Faster service and response times for the client.</a:t>
            </a:r>
          </a:p>
          <a:p>
            <a:r>
              <a:rPr lang="en-US" dirty="0">
                <a:solidFill>
                  <a:schemeClr val="bg1"/>
                </a:solidFill>
              </a:rPr>
              <a:t>Better relationships with clients as they can always contact a developer.</a:t>
            </a:r>
          </a:p>
          <a:p>
            <a:r>
              <a:rPr lang="en-US" dirty="0">
                <a:solidFill>
                  <a:schemeClr val="bg1"/>
                </a:solidFill>
              </a:rPr>
              <a:t>Higher team accountability on resolving issues.</a:t>
            </a: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24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to avoid: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Paging developers for minor issues that can wait for normal business hours.</a:t>
            </a:r>
          </a:p>
          <a:p>
            <a:r>
              <a:rPr lang="en-US" dirty="0">
                <a:solidFill>
                  <a:schemeClr val="bg1"/>
                </a:solidFill>
              </a:rPr>
              <a:t>False alarms.</a:t>
            </a:r>
          </a:p>
          <a:p>
            <a:r>
              <a:rPr lang="en-US" dirty="0">
                <a:solidFill>
                  <a:schemeClr val="bg1"/>
                </a:solidFill>
              </a:rPr>
              <a:t>Lack of empathy for developers.</a:t>
            </a:r>
          </a:p>
          <a:p>
            <a:r>
              <a:rPr lang="en-US" dirty="0">
                <a:solidFill>
                  <a:schemeClr val="bg1"/>
                </a:solidFill>
              </a:rPr>
              <a:t>Hero culture.</a:t>
            </a:r>
          </a:p>
          <a:p>
            <a:r>
              <a:rPr lang="en-US" dirty="0">
                <a:solidFill>
                  <a:schemeClr val="bg1"/>
                </a:solidFill>
              </a:rPr>
              <a:t>Lack of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77123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Best practice 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 teams and roles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defines roles and responsibilities for each team member. </a:t>
            </a:r>
          </a:p>
          <a:p>
            <a:r>
              <a:rPr lang="en-US" dirty="0">
                <a:solidFill>
                  <a:schemeClr val="bg1"/>
                </a:solidFill>
              </a:rPr>
              <a:t>This also ensures that the correct team is being notified for the correct issue.</a:t>
            </a:r>
          </a:p>
          <a:p>
            <a:r>
              <a:rPr lang="en-US" dirty="0">
                <a:solidFill>
                  <a:schemeClr val="bg1"/>
                </a:solidFill>
              </a:rPr>
              <a:t>Allows team members to reach the correct developer for help. </a:t>
            </a: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022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Best practice 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Automate where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small issues, automation may be able to fix the issue without a developer being paged.</a:t>
            </a:r>
          </a:p>
          <a:p>
            <a:r>
              <a:rPr lang="en-US" dirty="0">
                <a:solidFill>
                  <a:schemeClr val="bg1"/>
                </a:solidFill>
              </a:rPr>
              <a:t>This lessens the number of pages a developers might receive, which lessens the burden of being on-call.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Best practice 3: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Create escalation policies.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complicated issues, a developer may need to escalate the problem to a higher up. </a:t>
            </a:r>
          </a:p>
          <a:p>
            <a:r>
              <a:rPr lang="en-US" dirty="0">
                <a:solidFill>
                  <a:schemeClr val="bg1"/>
                </a:solidFill>
              </a:rPr>
              <a:t>If an on-call developer does not respond within a defined amount of time, automatically escalate the page. </a:t>
            </a: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1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EE1DC-4E42-4A6D-CCC1-9A21C36C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Put it all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4162-093C-D469-35AA-60D097C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Once properly implemented, a great pager rotation program will not only help your clients receive great customer service, but also your developers will appreciate the great policies in place to ensure a good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95832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38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2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9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E95D22-48C1-CB9E-B6D5-585D2ACD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208AB5-023C-0D65-B28A-DDA438D16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-457056" tIns="0" rIns="9144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your team’s on-call rotations | Cortex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Cortex.</a:t>
            </a: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https://www.cortex.io/post/best-practices-for-on-call-rotations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Crafting sustainable on-call rotations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(2017, April 13). </a:t>
            </a: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https://increment.com/on-call/crafting-sustainable-on-call-rotations/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Kim, G., Debois, P., Humble, J., Willis, J., &amp; Forsgren, N. (2021). </a:t>
            </a: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Handbook: How to Create World-Class Agility, Reliability, &amp; Security in Technology Organizations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Revolution Press.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On-Call rotations and schedules | Articles | PagerDuty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(2023, January 17). PagerDuty. </a:t>
            </a:r>
          </a:p>
          <a:p>
            <a:pPr marL="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https://www.pagerduty.com/resources/learn/call-rotations-schedules/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8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Pager Rotation Duties</vt:lpstr>
      <vt:lpstr>What are pager rotations?</vt:lpstr>
      <vt:lpstr>Benefits of a well implemented pager rotation:</vt:lpstr>
      <vt:lpstr>What to avoid:</vt:lpstr>
      <vt:lpstr>Best practice 1: Assign teams and roles</vt:lpstr>
      <vt:lpstr>Best practice 2: Automate where possible</vt:lpstr>
      <vt:lpstr>Best practice 3: Create escalation policies.</vt:lpstr>
      <vt:lpstr>Put it all together!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Litton</dc:creator>
  <cp:lastModifiedBy>Samuel Litton</cp:lastModifiedBy>
  <cp:revision>1</cp:revision>
  <dcterms:created xsi:type="dcterms:W3CDTF">2024-07-06T18:19:20Z</dcterms:created>
  <dcterms:modified xsi:type="dcterms:W3CDTF">2024-07-06T18:59:49Z</dcterms:modified>
</cp:coreProperties>
</file>