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7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2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9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C8F9A-6715-32B6-DE13-DAE3B506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30237" b="19093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57E5D-076F-0056-21BC-E51EC6C6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>
                <a:solidFill>
                  <a:schemeClr val="bg1"/>
                </a:solidFill>
              </a:rPr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FF237-6B2F-1507-E8FB-2FF549F2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Module 11.2 Assignment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Samuel Litton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7/16/24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and why should we care?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C6B5-5861-7BC6-5308-81A383EF2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security controls?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 controls are policies that help to prevent risks. Those risks can be internal or external and as such, the policies apply to everyone.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78058-0A62-131A-DA5C-DDAD485C7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are they necessary?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 controls maintain code integrity, confidentiality, and availability. This mitigates the risk of data breaches, financial loss, and reputational damage.</a:t>
            </a:r>
          </a:p>
        </p:txBody>
      </p:sp>
    </p:spTree>
    <p:extLst>
      <p:ext uri="{BB962C8B-B14F-4D97-AF65-F5344CB8AC3E}">
        <p14:creationId xmlns:p14="http://schemas.microsoft.com/office/powerpoint/2010/main" val="34710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109F-E095-7B17-EED5-52714D0E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lots of resources online that detail the best practices for securing a repository. Almost all of which include the following four essential steps to bring a repository up to security standards.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Secure users and enforce signing on their commits.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secrets securely.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source code security policy.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and prevent vulnerabilities. </a:t>
            </a:r>
          </a:p>
        </p:txBody>
      </p:sp>
    </p:spTree>
    <p:extLst>
      <p:ext uri="{BB962C8B-B14F-4D97-AF65-F5344CB8AC3E}">
        <p14:creationId xmlns:p14="http://schemas.microsoft.com/office/powerpoint/2010/main" val="10359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6A8A-8934-8A86-0BC7-6F6FCFF3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authentication of users upon access to the repository.</a:t>
            </a:r>
          </a:p>
          <a:p>
            <a:r>
              <a:rPr lang="en-US" dirty="0"/>
              <a:t>Utilize the principles of least privilege. </a:t>
            </a:r>
          </a:p>
          <a:p>
            <a:r>
              <a:rPr lang="en-US" dirty="0"/>
              <a:t>Enforce commits to be signed.</a:t>
            </a:r>
          </a:p>
          <a:p>
            <a:r>
              <a:rPr lang="en-US" dirty="0"/>
              <a:t>Verify signatures on commits to identify unauthorized code.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FB02B-55B6-97AC-112B-036B79CD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Secure users and enforce signing on their commits.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2: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9E31-BB93-E9D3-B5F6-2A904887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hardcode usernames, passwords, tokens, keys, or other sensitive information. </a:t>
            </a:r>
          </a:p>
          <a:p>
            <a:r>
              <a:rPr lang="en-US" dirty="0"/>
              <a:t>Utilize a secrets management system to securely store/manage sensitive information, such as Google Secret Manager or Azure Key Vault.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E7B29-2C37-6A70-0FA5-668E6AA9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Manage secrets securely.</a:t>
            </a:r>
          </a:p>
        </p:txBody>
      </p:sp>
    </p:spTree>
    <p:extLst>
      <p:ext uri="{BB962C8B-B14F-4D97-AF65-F5344CB8AC3E}">
        <p14:creationId xmlns:p14="http://schemas.microsoft.com/office/powerpoint/2010/main" val="13727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3: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70C0-5CF1-B2FD-CCDC-01145622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maintain a clear and accessible security and access policy for source code. </a:t>
            </a:r>
          </a:p>
          <a:p>
            <a:r>
              <a:rPr lang="en-US" dirty="0"/>
              <a:t>Train and educate employees about security best practices.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FC7E1-D517-B305-39AF-FB01AA9C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Define a source code security policy.</a:t>
            </a:r>
          </a:p>
        </p:txBody>
      </p:sp>
    </p:spTree>
    <p:extLst>
      <p:ext uri="{BB962C8B-B14F-4D97-AF65-F5344CB8AC3E}">
        <p14:creationId xmlns:p14="http://schemas.microsoft.com/office/powerpoint/2010/main" val="94499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4: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340A-DD00-0960-89F4-E1B9F884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vulnerability scanner tools to constantly monitor source code.</a:t>
            </a:r>
          </a:p>
          <a:p>
            <a:r>
              <a:rPr lang="en-US" dirty="0"/>
              <a:t>Monitor for security patches for third party libraries and frameworks.</a:t>
            </a:r>
          </a:p>
          <a:p>
            <a:r>
              <a:rPr lang="en-US" dirty="0"/>
              <a:t>Implement mandatory code reviews before pushing commits.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E3962-D93E-8ADB-7D0B-281C3E4E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Monitor and prevent vulnerabilities. </a:t>
            </a:r>
          </a:p>
        </p:txBody>
      </p:sp>
    </p:spTree>
    <p:extLst>
      <p:ext uri="{BB962C8B-B14F-4D97-AF65-F5344CB8AC3E}">
        <p14:creationId xmlns:p14="http://schemas.microsoft.com/office/powerpoint/2010/main" val="263805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992997-BD84-7919-A41B-D1D96CDE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secure</a:t>
            </a:r>
          </a:p>
        </p:txBody>
      </p:sp>
      <p:pic>
        <p:nvPicPr>
          <p:cNvPr id="11" name="Picture Placeholder 10" descr="Device and padlock">
            <a:extLst>
              <a:ext uri="{FF2B5EF4-FFF2-40B4-BE49-F238E27FC236}">
                <a16:creationId xmlns:a16="http://schemas.microsoft.com/office/drawing/2014/main" id="{2CB6EFA5-3B57-B088-6A7C-1531F33813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r="18652"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2101D6-2275-EED5-E4DC-4BE1D40B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Following the best practices outlined above have proven to greatly mitigate the risks involved for shared source code repositories. </a:t>
            </a:r>
          </a:p>
        </p:txBody>
      </p:sp>
    </p:spTree>
    <p:extLst>
      <p:ext uri="{BB962C8B-B14F-4D97-AF65-F5344CB8AC3E}">
        <p14:creationId xmlns:p14="http://schemas.microsoft.com/office/powerpoint/2010/main" val="374664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83E-1959-219C-442F-933F761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109F-E095-7B17-EED5-52714D0E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dirty="0"/>
              <a:t>Quickstart for securing your repository - GitHub Docs. (n.d.). GitHub Docs. https://docs.github.com/en/code-security/getting-started/quickstart-for-securing-your-repository </a:t>
            </a:r>
          </a:p>
          <a:p>
            <a:pPr marL="0" indent="-457200">
              <a:buNone/>
            </a:pPr>
            <a:r>
              <a:rPr lang="en-US" dirty="0" err="1"/>
              <a:t>Scarfone</a:t>
            </a:r>
            <a:r>
              <a:rPr lang="en-US" dirty="0"/>
              <a:t>, K. (2022, May 26). Top 4 source code security best practices. Security. https://www.techtarget.com/searchsecurity/tip/Top-4-source-code-security-best-practices </a:t>
            </a:r>
          </a:p>
          <a:p>
            <a:pPr marL="0" indent="-457200">
              <a:buNone/>
            </a:pPr>
            <a:r>
              <a:rPr lang="en-US" dirty="0" err="1"/>
              <a:t>Snyk</a:t>
            </a:r>
            <a:r>
              <a:rPr lang="en-US" dirty="0"/>
              <a:t>. (2023, November 16). Securing Source Code in Repositories is Essential: How To Get Started. https://snyk.io/learn/securing-source-code-repositories/ </a:t>
            </a:r>
          </a:p>
          <a:p>
            <a:pPr marL="0" indent="-457200">
              <a:buNone/>
            </a:pPr>
            <a:r>
              <a:rPr lang="en-US" dirty="0"/>
              <a:t>Vermeer, B. (2024, February 5). 10 GitHub Security best practices. </a:t>
            </a:r>
            <a:r>
              <a:rPr lang="en-US" dirty="0" err="1"/>
              <a:t>Snyk</a:t>
            </a:r>
            <a:r>
              <a:rPr lang="en-US" dirty="0"/>
              <a:t>. https://snyk.io/blog/ten-git-hub-security-best-practices/</a:t>
            </a:r>
          </a:p>
        </p:txBody>
      </p:sp>
    </p:spTree>
    <p:extLst>
      <p:ext uri="{BB962C8B-B14F-4D97-AF65-F5344CB8AC3E}">
        <p14:creationId xmlns:p14="http://schemas.microsoft.com/office/powerpoint/2010/main" val="10461540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0F3F1"/>
      </a:lt2>
      <a:accent1>
        <a:srgbClr val="D53BB5"/>
      </a:accent1>
      <a:accent2>
        <a:srgbClr val="A329C3"/>
      </a:accent2>
      <a:accent3>
        <a:srgbClr val="753BD5"/>
      </a:accent3>
      <a:accent4>
        <a:srgbClr val="4349CA"/>
      </a:accent4>
      <a:accent5>
        <a:srgbClr val="3B81D5"/>
      </a:accent5>
      <a:accent6>
        <a:srgbClr val="29B0C3"/>
      </a:accent6>
      <a:hlink>
        <a:srgbClr val="3F64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SketchyVTI</vt:lpstr>
      <vt:lpstr>Security Controls in Shared Source Code Repositories</vt:lpstr>
      <vt:lpstr>What is it and why should we care?</vt:lpstr>
      <vt:lpstr>What can we do?</vt:lpstr>
      <vt:lpstr>Best practice 1:</vt:lpstr>
      <vt:lpstr>Best practice 2:</vt:lpstr>
      <vt:lpstr>Best practice 3:</vt:lpstr>
      <vt:lpstr>Best practice 4:</vt:lpstr>
      <vt:lpstr>Safe and secure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Litton</dc:creator>
  <cp:lastModifiedBy>Samuel Litton</cp:lastModifiedBy>
  <cp:revision>1</cp:revision>
  <dcterms:created xsi:type="dcterms:W3CDTF">2024-07-16T21:06:00Z</dcterms:created>
  <dcterms:modified xsi:type="dcterms:W3CDTF">2024-07-16T22:07:14Z</dcterms:modified>
</cp:coreProperties>
</file>