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116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C99A4-180D-4F13-A2BC-E9D7A3783FE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6318D-445F-466C-916B-ECD31D5D8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76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6318D-445F-466C-916B-ECD31D5D8D5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82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92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"/>
            <a:ext cx="8887968" cy="68427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867" y="0"/>
            <a:ext cx="1058113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" y="5390387"/>
            <a:ext cx="12176759" cy="14676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00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59663"/>
            <a:ext cx="12192000" cy="62804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2251" y="6206064"/>
            <a:ext cx="6257925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1E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0270" y="1664665"/>
            <a:ext cx="5666740" cy="21685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924685" algn="r">
              <a:lnSpc>
                <a:spcPct val="89900"/>
              </a:lnSpc>
              <a:spcBef>
                <a:spcPts val="565"/>
              </a:spcBef>
            </a:pP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Preventing</a:t>
            </a:r>
            <a:r>
              <a:rPr sz="3800" b="0" spc="-2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Street </a:t>
            </a:r>
            <a:r>
              <a:rPr sz="3800" b="0" spc="-10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Harassment by Using </a:t>
            </a:r>
            <a:r>
              <a:rPr sz="3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Constrained</a:t>
            </a:r>
            <a:r>
              <a:rPr sz="3800" b="0" spc="-1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Shortest</a:t>
            </a:r>
            <a:r>
              <a:rPr sz="3800" b="0" spc="-1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Path</a:t>
            </a:r>
            <a:endParaRPr sz="3800">
              <a:latin typeface="Arial MT"/>
              <a:cs typeface="Arial MT"/>
            </a:endParaRPr>
          </a:p>
          <a:p>
            <a:pPr marR="6350" algn="r">
              <a:lnSpc>
                <a:spcPts val="4105"/>
              </a:lnSpc>
            </a:pPr>
            <a:r>
              <a:rPr sz="3800" b="0" dirty="0">
                <a:solidFill>
                  <a:srgbClr val="000000"/>
                </a:solidFill>
                <a:latin typeface="Arial MT"/>
                <a:cs typeface="Arial MT"/>
              </a:rPr>
              <a:t>Algorithms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1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Algorithm Execution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Times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830075" y="163020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>
                <a:solidFill>
                  <a:srgbClr val="001E33"/>
                </a:solidFill>
              </a:rPr>
              <a:t>Execution Times</a:t>
            </a:r>
            <a:endParaRPr sz="24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96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6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3" r="11314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6.88 </a:t>
            </a:r>
            <a:r>
              <a:rPr lang="en-US" sz="2200" b="1" dirty="0">
                <a:solidFill>
                  <a:srgbClr val="001E33"/>
                </a:solidFill>
              </a:rPr>
              <a:t>Seconds</a:t>
            </a:r>
            <a:endParaRPr sz="22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5.31 Seconds</a:t>
            </a:r>
            <a:endParaRPr sz="22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0000"/>
                </a:solidFill>
              </a:rPr>
              <a:t>5.62 </a:t>
            </a:r>
            <a:r>
              <a:rPr lang="es-CO" sz="2200" b="1" i="0" u="none" strike="noStrike" cap="none" dirty="0" err="1">
                <a:solidFill>
                  <a:srgbClr val="000000"/>
                </a:solidFill>
              </a:rPr>
              <a:t>Seconds</a:t>
            </a:r>
            <a:endParaRPr sz="22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2416AE2-5A43-47D4-A4BF-72CDF39D51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790" y="6078977"/>
            <a:ext cx="7139035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9D24-AD1B-404D-B88D-2CB175A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38554"/>
          </a:xfrm>
        </p:spPr>
        <p:txBody>
          <a:bodyPr/>
          <a:lstStyle/>
          <a:p>
            <a:r>
              <a:rPr lang="es-CO" dirty="0"/>
              <a:t>Future </a:t>
            </a:r>
            <a:r>
              <a:rPr lang="es-CO" dirty="0" err="1"/>
              <a:t>Work</a:t>
            </a:r>
            <a:endParaRPr lang="es-CO" dirty="0"/>
          </a:p>
        </p:txBody>
      </p:sp>
      <p:sp>
        <p:nvSpPr>
          <p:cNvPr id="4" name="Google Shape;499;g1066244c191_0_1">
            <a:extLst>
              <a:ext uri="{FF2B5EF4-FFF2-40B4-BE49-F238E27FC236}">
                <a16:creationId xmlns:a16="http://schemas.microsoft.com/office/drawing/2014/main" id="{2FA5D75F-8F1C-48E8-AF37-6B2D75C6991D}"/>
              </a:ext>
            </a:extLst>
          </p:cNvPr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00;g1066244c191_0_1">
            <a:extLst>
              <a:ext uri="{FF2B5EF4-FFF2-40B4-BE49-F238E27FC236}">
                <a16:creationId xmlns:a16="http://schemas.microsoft.com/office/drawing/2014/main" id="{2F03AAAE-13B4-4363-9F2C-59A19E8EA1FD}"/>
              </a:ext>
            </a:extLst>
          </p:cNvPr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1;g1066244c191_0_1">
            <a:extLst>
              <a:ext uri="{FF2B5EF4-FFF2-40B4-BE49-F238E27FC236}">
                <a16:creationId xmlns:a16="http://schemas.microsoft.com/office/drawing/2014/main" id="{03EC39BA-C883-40F6-9DA6-424606CB0CA8}"/>
              </a:ext>
            </a:extLst>
          </p:cNvPr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02;g1066244c191_0_1">
            <a:extLst>
              <a:ext uri="{FF2B5EF4-FFF2-40B4-BE49-F238E27FC236}">
                <a16:creationId xmlns:a16="http://schemas.microsoft.com/office/drawing/2014/main" id="{0963771D-DCB0-486D-A193-4297E55CCDD4}"/>
              </a:ext>
            </a:extLst>
          </p:cNvPr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3;g1066244c191_0_1">
            <a:extLst>
              <a:ext uri="{FF2B5EF4-FFF2-40B4-BE49-F238E27FC236}">
                <a16:creationId xmlns:a16="http://schemas.microsoft.com/office/drawing/2014/main" id="{A883EA93-0BDA-4CED-A70C-D2867EDE95A0}"/>
              </a:ext>
            </a:extLst>
          </p:cNvPr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04;g1066244c191_0_1">
            <a:extLst>
              <a:ext uri="{FF2B5EF4-FFF2-40B4-BE49-F238E27FC236}">
                <a16:creationId xmlns:a16="http://schemas.microsoft.com/office/drawing/2014/main" id="{A7786A80-D0F9-4C6F-8D4A-03B8AD2B4D8E}"/>
              </a:ext>
            </a:extLst>
          </p:cNvPr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5;g1066244c191_0_1">
            <a:extLst>
              <a:ext uri="{FF2B5EF4-FFF2-40B4-BE49-F238E27FC236}">
                <a16:creationId xmlns:a16="http://schemas.microsoft.com/office/drawing/2014/main" id="{AB3347AC-63B2-4386-8F74-D90F7AE68AE7}"/>
              </a:ext>
            </a:extLst>
          </p:cNvPr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06;g1066244c191_0_1">
            <a:extLst>
              <a:ext uri="{FF2B5EF4-FFF2-40B4-BE49-F238E27FC236}">
                <a16:creationId xmlns:a16="http://schemas.microsoft.com/office/drawing/2014/main" id="{305AE0CE-9D00-4AF4-AE6E-08C11DAA60D2}"/>
              </a:ext>
            </a:extLst>
          </p:cNvPr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7;g1066244c191_0_1">
            <a:extLst>
              <a:ext uri="{FF2B5EF4-FFF2-40B4-BE49-F238E27FC236}">
                <a16:creationId xmlns:a16="http://schemas.microsoft.com/office/drawing/2014/main" id="{0AEAC30B-2355-472E-9F63-E1E2E6C52548}"/>
              </a:ext>
            </a:extLst>
          </p:cNvPr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endParaRPr sz="2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508;g1066244c191_0_1">
            <a:extLst>
              <a:ext uri="{FF2B5EF4-FFF2-40B4-BE49-F238E27FC236}">
                <a16:creationId xmlns:a16="http://schemas.microsoft.com/office/drawing/2014/main" id="{1527DC2F-90CF-43E1-B88E-324F16E0E772}"/>
              </a:ext>
            </a:extLst>
          </p:cNvPr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Optimization 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509;g1066244c191_0_1">
            <a:extLst>
              <a:ext uri="{FF2B5EF4-FFF2-40B4-BE49-F238E27FC236}">
                <a16:creationId xmlns:a16="http://schemas.microsoft.com/office/drawing/2014/main" id="{70B9DAC2-19D1-41C3-8980-4C3CB70398E7}"/>
              </a:ext>
            </a:extLst>
          </p:cNvPr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 Development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510;g1066244c191_0_1">
            <a:extLst>
              <a:ext uri="{FF2B5EF4-FFF2-40B4-BE49-F238E27FC236}">
                <a16:creationId xmlns:a16="http://schemas.microsoft.com/office/drawing/2014/main" id="{A0802637-757A-4797-A44A-85BA065E237A}"/>
              </a:ext>
            </a:extLst>
          </p:cNvPr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Improving</a:t>
            </a:r>
            <a:endParaRPr sz="2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" name="Google Shape;511;g1066244c191_0_1">
            <a:extLst>
              <a:ext uri="{FF2B5EF4-FFF2-40B4-BE49-F238E27FC236}">
                <a16:creationId xmlns:a16="http://schemas.microsoft.com/office/drawing/2014/main" id="{83E317B6-9977-46C6-8168-F677599C1D06}"/>
              </a:ext>
            </a:extLst>
          </p:cNvPr>
          <p:cNvGrpSpPr/>
          <p:nvPr/>
        </p:nvGrpSpPr>
        <p:grpSpPr>
          <a:xfrm>
            <a:off x="6733626" y="2519397"/>
            <a:ext cx="1827416" cy="1393852"/>
            <a:chOff x="368350" y="2234988"/>
            <a:chExt cx="1088700" cy="830400"/>
          </a:xfrm>
        </p:grpSpPr>
        <p:sp>
          <p:nvSpPr>
            <p:cNvPr id="17" name="Google Shape;512;g1066244c191_0_1">
              <a:extLst>
                <a:ext uri="{FF2B5EF4-FFF2-40B4-BE49-F238E27FC236}">
                  <a16:creationId xmlns:a16="http://schemas.microsoft.com/office/drawing/2014/main" id="{2A1CBD73-F9E1-42F2-BD39-2C6DCE503DBA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Obtaining</a:t>
              </a:r>
              <a:r>
                <a:rPr lang="es-CO" sz="15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Data </a:t>
              </a: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</a:t>
              </a:r>
              <a:r>
                <a:rPr lang="es-CO" sz="15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more </a:t>
              </a: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cities</a:t>
              </a:r>
              <a:endParaRPr sz="15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513;g1066244c191_0_1">
              <a:extLst>
                <a:ext uri="{FF2B5EF4-FFF2-40B4-BE49-F238E27FC236}">
                  <a16:creationId xmlns:a16="http://schemas.microsoft.com/office/drawing/2014/main" id="{BB637BE0-9F18-4EFF-8352-B85AA7383A8B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514;g1066244c191_0_1">
              <a:extLst>
                <a:ext uri="{FF2B5EF4-FFF2-40B4-BE49-F238E27FC236}">
                  <a16:creationId xmlns:a16="http://schemas.microsoft.com/office/drawing/2014/main" id="{4AF33D6A-8E41-4FC2-943E-B78942AAFE73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515;g1066244c191_0_1">
              <a:extLst>
                <a:ext uri="{FF2B5EF4-FFF2-40B4-BE49-F238E27FC236}">
                  <a16:creationId xmlns:a16="http://schemas.microsoft.com/office/drawing/2014/main" id="{FA68C574-AFA5-4C4D-85BD-9B83DD28DA1B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516;g1066244c191_0_1">
              <a:extLst>
                <a:ext uri="{FF2B5EF4-FFF2-40B4-BE49-F238E27FC236}">
                  <a16:creationId xmlns:a16="http://schemas.microsoft.com/office/drawing/2014/main" id="{9B124CF0-0464-464A-843A-76F737CC4980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517;g1066244c191_0_1">
              <a:extLst>
                <a:ext uri="{FF2B5EF4-FFF2-40B4-BE49-F238E27FC236}">
                  <a16:creationId xmlns:a16="http://schemas.microsoft.com/office/drawing/2014/main" id="{CC9B5D94-D6DA-4E9E-9B94-B69C507C0E89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518;g1066244c191_0_1">
              <a:extLst>
                <a:ext uri="{FF2B5EF4-FFF2-40B4-BE49-F238E27FC236}">
                  <a16:creationId xmlns:a16="http://schemas.microsoft.com/office/drawing/2014/main" id="{78369030-A254-420E-9B07-C5A9BFA0CFAD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oogle Shape;519;g1066244c191_0_1">
            <a:extLst>
              <a:ext uri="{FF2B5EF4-FFF2-40B4-BE49-F238E27FC236}">
                <a16:creationId xmlns:a16="http://schemas.microsoft.com/office/drawing/2014/main" id="{2545D389-5E88-454B-9211-5B516D74640A}"/>
              </a:ext>
            </a:extLst>
          </p:cNvPr>
          <p:cNvGrpSpPr/>
          <p:nvPr/>
        </p:nvGrpSpPr>
        <p:grpSpPr>
          <a:xfrm>
            <a:off x="3936911" y="3684270"/>
            <a:ext cx="1779628" cy="1567867"/>
            <a:chOff x="673150" y="2539788"/>
            <a:chExt cx="1088700" cy="830400"/>
          </a:xfrm>
        </p:grpSpPr>
        <p:sp>
          <p:nvSpPr>
            <p:cNvPr id="25" name="Google Shape;520;g1066244c191_0_1">
              <a:extLst>
                <a:ext uri="{FF2B5EF4-FFF2-40B4-BE49-F238E27FC236}">
                  <a16:creationId xmlns:a16="http://schemas.microsoft.com/office/drawing/2014/main" id="{962CC0B8-024C-42CE-A905-A71A110FFF40}"/>
                </a:ext>
              </a:extLst>
            </p:cNvPr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Better</a:t>
              </a:r>
              <a:r>
                <a:rPr lang="es-CO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Complexity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521;g1066244c191_0_1">
              <a:extLst>
                <a:ext uri="{FF2B5EF4-FFF2-40B4-BE49-F238E27FC236}">
                  <a16:creationId xmlns:a16="http://schemas.microsoft.com/office/drawing/2014/main" id="{0E820D3B-4797-4142-A368-2B54A74148B2}"/>
                </a:ext>
              </a:extLst>
            </p:cNvPr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Google Shape;522;g1066244c191_0_1">
              <a:extLst>
                <a:ext uri="{FF2B5EF4-FFF2-40B4-BE49-F238E27FC236}">
                  <a16:creationId xmlns:a16="http://schemas.microsoft.com/office/drawing/2014/main" id="{80D0F903-1971-4B56-9257-A967C0D6A701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523;g1066244c191_0_1">
              <a:extLst>
                <a:ext uri="{FF2B5EF4-FFF2-40B4-BE49-F238E27FC236}">
                  <a16:creationId xmlns:a16="http://schemas.microsoft.com/office/drawing/2014/main" id="{01912624-D5A8-48BE-BBF3-4E48912B7DE8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524;g1066244c191_0_1">
              <a:extLst>
                <a:ext uri="{FF2B5EF4-FFF2-40B4-BE49-F238E27FC236}">
                  <a16:creationId xmlns:a16="http://schemas.microsoft.com/office/drawing/2014/main" id="{74C4D15D-8689-41CB-B68A-8282AA540980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525;g1066244c191_0_1">
              <a:extLst>
                <a:ext uri="{FF2B5EF4-FFF2-40B4-BE49-F238E27FC236}">
                  <a16:creationId xmlns:a16="http://schemas.microsoft.com/office/drawing/2014/main" id="{7CAC3D2D-8410-44A3-99DE-6BFC79C90C10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526;g1066244c191_0_1">
              <a:extLst>
                <a:ext uri="{FF2B5EF4-FFF2-40B4-BE49-F238E27FC236}">
                  <a16:creationId xmlns:a16="http://schemas.microsoft.com/office/drawing/2014/main" id="{ADB0D795-AC59-49CB-9D7B-E0F6D5311624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" name="Google Shape;527;g1066244c191_0_1">
            <a:extLst>
              <a:ext uri="{FF2B5EF4-FFF2-40B4-BE49-F238E27FC236}">
                <a16:creationId xmlns:a16="http://schemas.microsoft.com/office/drawing/2014/main" id="{63F2827B-8D5D-42E9-9D9F-BB23CE208713}"/>
              </a:ext>
            </a:extLst>
          </p:cNvPr>
          <p:cNvGrpSpPr/>
          <p:nvPr/>
        </p:nvGrpSpPr>
        <p:grpSpPr>
          <a:xfrm>
            <a:off x="967721" y="2382719"/>
            <a:ext cx="1809900" cy="1507537"/>
            <a:chOff x="673150" y="2539788"/>
            <a:chExt cx="1088700" cy="830400"/>
          </a:xfrm>
        </p:grpSpPr>
        <p:sp>
          <p:nvSpPr>
            <p:cNvPr id="33" name="Google Shape;528;g1066244c191_0_1">
              <a:extLst>
                <a:ext uri="{FF2B5EF4-FFF2-40B4-BE49-F238E27FC236}">
                  <a16:creationId xmlns:a16="http://schemas.microsoft.com/office/drawing/2014/main" id="{D0295F7C-EABA-4643-B8C9-BB41C2DDA62F}"/>
                </a:ext>
              </a:extLst>
            </p:cNvPr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Developing</a:t>
              </a:r>
              <a:r>
                <a:rPr lang="es-CO" sz="15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web app </a:t>
              </a: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</a:t>
              </a:r>
              <a:r>
                <a:rPr lang="es-CO" sz="15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end</a:t>
              </a:r>
              <a:r>
                <a:rPr lang="es-CO" sz="15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5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</a:t>
              </a:r>
              <a:endParaRPr sz="15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" name="Google Shape;529;g1066244c191_0_1">
              <a:extLst>
                <a:ext uri="{FF2B5EF4-FFF2-40B4-BE49-F238E27FC236}">
                  <a16:creationId xmlns:a16="http://schemas.microsoft.com/office/drawing/2014/main" id="{8573B57B-CED6-4086-92A7-06C4B6BE6B61}"/>
                </a:ext>
              </a:extLst>
            </p:cNvPr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" name="Google Shape;530;g1066244c191_0_1">
              <a:extLst>
                <a:ext uri="{FF2B5EF4-FFF2-40B4-BE49-F238E27FC236}">
                  <a16:creationId xmlns:a16="http://schemas.microsoft.com/office/drawing/2014/main" id="{F8BEE4E9-7236-4B0F-B72F-EDD073465E86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531;g1066244c191_0_1">
              <a:extLst>
                <a:ext uri="{FF2B5EF4-FFF2-40B4-BE49-F238E27FC236}">
                  <a16:creationId xmlns:a16="http://schemas.microsoft.com/office/drawing/2014/main" id="{52CA9917-37CB-4148-A31A-36158476B8EC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532;g1066244c191_0_1">
              <a:extLst>
                <a:ext uri="{FF2B5EF4-FFF2-40B4-BE49-F238E27FC236}">
                  <a16:creationId xmlns:a16="http://schemas.microsoft.com/office/drawing/2014/main" id="{BD976472-79AE-4E1E-B8D0-9FCBB7099A8C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533;g1066244c191_0_1">
              <a:extLst>
                <a:ext uri="{FF2B5EF4-FFF2-40B4-BE49-F238E27FC236}">
                  <a16:creationId xmlns:a16="http://schemas.microsoft.com/office/drawing/2014/main" id="{BCC3C505-53A2-435D-9E64-E757F501CDE1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534;g1066244c191_0_1">
              <a:extLst>
                <a:ext uri="{FF2B5EF4-FFF2-40B4-BE49-F238E27FC236}">
                  <a16:creationId xmlns:a16="http://schemas.microsoft.com/office/drawing/2014/main" id="{F2F17CFB-E2DB-497D-916C-DFF0FD984D71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" name="Google Shape;535;g1066244c191_0_1">
            <a:extLst>
              <a:ext uri="{FF2B5EF4-FFF2-40B4-BE49-F238E27FC236}">
                <a16:creationId xmlns:a16="http://schemas.microsoft.com/office/drawing/2014/main" id="{E509B052-2AB7-457A-922E-AA02F2919D8F}"/>
              </a:ext>
            </a:extLst>
          </p:cNvPr>
          <p:cNvGrpSpPr/>
          <p:nvPr/>
        </p:nvGrpSpPr>
        <p:grpSpPr>
          <a:xfrm>
            <a:off x="9605945" y="2318753"/>
            <a:ext cx="1645871" cy="1466601"/>
            <a:chOff x="368350" y="2234988"/>
            <a:chExt cx="1088700" cy="830400"/>
          </a:xfrm>
        </p:grpSpPr>
        <p:sp>
          <p:nvSpPr>
            <p:cNvPr id="41" name="Google Shape;536;g1066244c191_0_1">
              <a:extLst>
                <a:ext uri="{FF2B5EF4-FFF2-40B4-BE49-F238E27FC236}">
                  <a16:creationId xmlns:a16="http://schemas.microsoft.com/office/drawing/2014/main" id="{602226F8-F928-4530-8501-28E9228A0D3D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Modifying Algorithms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537;g1066244c191_0_1">
              <a:extLst>
                <a:ext uri="{FF2B5EF4-FFF2-40B4-BE49-F238E27FC236}">
                  <a16:creationId xmlns:a16="http://schemas.microsoft.com/office/drawing/2014/main" id="{677E1C36-01A0-434A-BC92-D6D8F62331D8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538;g1066244c191_0_1">
              <a:extLst>
                <a:ext uri="{FF2B5EF4-FFF2-40B4-BE49-F238E27FC236}">
                  <a16:creationId xmlns:a16="http://schemas.microsoft.com/office/drawing/2014/main" id="{31484D65-3804-4E8F-A963-412762999447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539;g1066244c191_0_1">
              <a:extLst>
                <a:ext uri="{FF2B5EF4-FFF2-40B4-BE49-F238E27FC236}">
                  <a16:creationId xmlns:a16="http://schemas.microsoft.com/office/drawing/2014/main" id="{A8E2EF18-9B56-4E76-B6A6-923D21D5851B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540;g1066244c191_0_1">
              <a:extLst>
                <a:ext uri="{FF2B5EF4-FFF2-40B4-BE49-F238E27FC236}">
                  <a16:creationId xmlns:a16="http://schemas.microsoft.com/office/drawing/2014/main" id="{0FD88548-2D1E-4D3F-9ABE-841511859B32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541;g1066244c191_0_1">
              <a:extLst>
                <a:ext uri="{FF2B5EF4-FFF2-40B4-BE49-F238E27FC236}">
                  <a16:creationId xmlns:a16="http://schemas.microsoft.com/office/drawing/2014/main" id="{26712CF2-4ED0-4049-97CD-8B8FFE02572D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542;g1066244c191_0_1">
              <a:extLst>
                <a:ext uri="{FF2B5EF4-FFF2-40B4-BE49-F238E27FC236}">
                  <a16:creationId xmlns:a16="http://schemas.microsoft.com/office/drawing/2014/main" id="{788162AF-6E43-46BC-A4AF-C67B617925C4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" name="Google Shape;519;g1066244c191_0_1">
            <a:extLst>
              <a:ext uri="{FF2B5EF4-FFF2-40B4-BE49-F238E27FC236}">
                <a16:creationId xmlns:a16="http://schemas.microsoft.com/office/drawing/2014/main" id="{D2D60F35-E16A-4A96-922B-81E7AB736142}"/>
              </a:ext>
            </a:extLst>
          </p:cNvPr>
          <p:cNvGrpSpPr/>
          <p:nvPr/>
        </p:nvGrpSpPr>
        <p:grpSpPr>
          <a:xfrm>
            <a:off x="3984576" y="2065471"/>
            <a:ext cx="1649143" cy="1432128"/>
            <a:chOff x="673150" y="2539788"/>
            <a:chExt cx="1088700" cy="830400"/>
          </a:xfrm>
        </p:grpSpPr>
        <p:sp>
          <p:nvSpPr>
            <p:cNvPr id="49" name="Google Shape;520;g1066244c191_0_1">
              <a:extLst>
                <a:ext uri="{FF2B5EF4-FFF2-40B4-BE49-F238E27FC236}">
                  <a16:creationId xmlns:a16="http://schemas.microsoft.com/office/drawing/2014/main" id="{A0F88359-BDC2-442F-83C8-18DD017D01A8}"/>
                </a:ext>
              </a:extLst>
            </p:cNvPr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Biobjective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optimization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521;g1066244c191_0_1">
              <a:extLst>
                <a:ext uri="{FF2B5EF4-FFF2-40B4-BE49-F238E27FC236}">
                  <a16:creationId xmlns:a16="http://schemas.microsoft.com/office/drawing/2014/main" id="{B3C0C5C2-B92D-4AE5-9CFD-9D7A31360ACC}"/>
                </a:ext>
              </a:extLst>
            </p:cNvPr>
            <p:cNvSpPr/>
            <p:nvPr/>
          </p:nvSpPr>
          <p:spPr>
            <a:xfrm rot="162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522;g1066244c191_0_1">
              <a:extLst>
                <a:ext uri="{FF2B5EF4-FFF2-40B4-BE49-F238E27FC236}">
                  <a16:creationId xmlns:a16="http://schemas.microsoft.com/office/drawing/2014/main" id="{0D95CB18-22E3-4B64-AD75-971EC358A28B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523;g1066244c191_0_1">
              <a:extLst>
                <a:ext uri="{FF2B5EF4-FFF2-40B4-BE49-F238E27FC236}">
                  <a16:creationId xmlns:a16="http://schemas.microsoft.com/office/drawing/2014/main" id="{22CD0816-7C97-4E4A-AE2B-198E55E1B693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524;g1066244c191_0_1">
              <a:extLst>
                <a:ext uri="{FF2B5EF4-FFF2-40B4-BE49-F238E27FC236}">
                  <a16:creationId xmlns:a16="http://schemas.microsoft.com/office/drawing/2014/main" id="{6911A784-515E-4FB7-94AF-67D00BAF43F3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525;g1066244c191_0_1">
              <a:extLst>
                <a:ext uri="{FF2B5EF4-FFF2-40B4-BE49-F238E27FC236}">
                  <a16:creationId xmlns:a16="http://schemas.microsoft.com/office/drawing/2014/main" id="{CE866F7E-F1E6-445A-9A16-B96AA2CF0226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526;g1066244c191_0_1">
              <a:extLst>
                <a:ext uri="{FF2B5EF4-FFF2-40B4-BE49-F238E27FC236}">
                  <a16:creationId xmlns:a16="http://schemas.microsoft.com/office/drawing/2014/main" id="{5EA169E8-6878-4881-AD46-1498FAECA93E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56" name="object 26">
            <a:extLst>
              <a:ext uri="{FF2B5EF4-FFF2-40B4-BE49-F238E27FC236}">
                <a16:creationId xmlns:a16="http://schemas.microsoft.com/office/drawing/2014/main" id="{33D4BBDC-68C6-46E0-AB3A-00A978001E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57" name="object 27">
            <a:extLst>
              <a:ext uri="{FF2B5EF4-FFF2-40B4-BE49-F238E27FC236}">
                <a16:creationId xmlns:a16="http://schemas.microsoft.com/office/drawing/2014/main" id="{5E2B00EB-48D8-4A31-A18E-CF27E3A13D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92251" y="6206064"/>
            <a:ext cx="62579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  <p:extLst>
      <p:ext uri="{BB962C8B-B14F-4D97-AF65-F5344CB8AC3E}">
        <p14:creationId xmlns:p14="http://schemas.microsoft.com/office/powerpoint/2010/main" val="383192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8140"/>
            <a:ext cx="12192000" cy="628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393268"/>
            <a:ext cx="2517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Team</a:t>
            </a:r>
            <a:r>
              <a:rPr spc="-90" dirty="0"/>
              <a:t> </a:t>
            </a:r>
            <a:r>
              <a:rPr spc="-5" dirty="0"/>
              <a:t>Presentation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52559" y="1645920"/>
            <a:ext cx="2834640" cy="2743200"/>
            <a:chOff x="9052559" y="1645920"/>
            <a:chExt cx="2834640" cy="2743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8675" y="1757172"/>
              <a:ext cx="2508504" cy="2487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52560" y="1645919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2834640" h="2743200">
                  <a:moveTo>
                    <a:pt x="2834259" y="0"/>
                  </a:moveTo>
                  <a:lnTo>
                    <a:pt x="2492629" y="0"/>
                  </a:lnTo>
                  <a:lnTo>
                    <a:pt x="2492629" y="1410335"/>
                  </a:lnTo>
                  <a:lnTo>
                    <a:pt x="2491486" y="1464691"/>
                  </a:lnTo>
                  <a:lnTo>
                    <a:pt x="2488184" y="1517650"/>
                  </a:lnTo>
                  <a:lnTo>
                    <a:pt x="2482596" y="1569466"/>
                  </a:lnTo>
                  <a:lnTo>
                    <a:pt x="2474722" y="1620266"/>
                  </a:lnTo>
                  <a:lnTo>
                    <a:pt x="2464435" y="1670050"/>
                  </a:lnTo>
                  <a:lnTo>
                    <a:pt x="2451862" y="1719199"/>
                  </a:lnTo>
                  <a:lnTo>
                    <a:pt x="2436749" y="1767713"/>
                  </a:lnTo>
                  <a:lnTo>
                    <a:pt x="2419223" y="1815846"/>
                  </a:lnTo>
                  <a:lnTo>
                    <a:pt x="2399157" y="1863598"/>
                  </a:lnTo>
                  <a:lnTo>
                    <a:pt x="2376678" y="1911223"/>
                  </a:lnTo>
                  <a:lnTo>
                    <a:pt x="2351532" y="1958848"/>
                  </a:lnTo>
                  <a:lnTo>
                    <a:pt x="2324481" y="2005330"/>
                  </a:lnTo>
                  <a:lnTo>
                    <a:pt x="2296287" y="2049526"/>
                  </a:lnTo>
                  <a:lnTo>
                    <a:pt x="2266569" y="2091563"/>
                  </a:lnTo>
                  <a:lnTo>
                    <a:pt x="2235454" y="2131314"/>
                  </a:lnTo>
                  <a:lnTo>
                    <a:pt x="2202815" y="2169160"/>
                  </a:lnTo>
                  <a:lnTo>
                    <a:pt x="2168271" y="2205228"/>
                  </a:lnTo>
                  <a:lnTo>
                    <a:pt x="2132076" y="2239391"/>
                  </a:lnTo>
                  <a:lnTo>
                    <a:pt x="2093976" y="2271903"/>
                  </a:lnTo>
                  <a:lnTo>
                    <a:pt x="2053717" y="2302764"/>
                  </a:lnTo>
                  <a:lnTo>
                    <a:pt x="2011426" y="2332355"/>
                  </a:lnTo>
                  <a:lnTo>
                    <a:pt x="1966849" y="2360549"/>
                  </a:lnTo>
                  <a:lnTo>
                    <a:pt x="1921129" y="2386838"/>
                  </a:lnTo>
                  <a:lnTo>
                    <a:pt x="1875409" y="2410333"/>
                  </a:lnTo>
                  <a:lnTo>
                    <a:pt x="1829689" y="2431161"/>
                  </a:lnTo>
                  <a:lnTo>
                    <a:pt x="1783588" y="2449449"/>
                  </a:lnTo>
                  <a:lnTo>
                    <a:pt x="1736979" y="2465197"/>
                  </a:lnTo>
                  <a:lnTo>
                    <a:pt x="1689989" y="2478405"/>
                  </a:lnTo>
                  <a:lnTo>
                    <a:pt x="1642110" y="2489073"/>
                  </a:lnTo>
                  <a:lnTo>
                    <a:pt x="1593469" y="2497328"/>
                  </a:lnTo>
                  <a:lnTo>
                    <a:pt x="1543812" y="2503170"/>
                  </a:lnTo>
                  <a:lnTo>
                    <a:pt x="1493012" y="2506599"/>
                  </a:lnTo>
                  <a:lnTo>
                    <a:pt x="1440942" y="2507742"/>
                  </a:lnTo>
                  <a:lnTo>
                    <a:pt x="1388872" y="2506599"/>
                  </a:lnTo>
                  <a:lnTo>
                    <a:pt x="1337945" y="2503170"/>
                  </a:lnTo>
                  <a:lnTo>
                    <a:pt x="1288288" y="2497328"/>
                  </a:lnTo>
                  <a:lnTo>
                    <a:pt x="1239647" y="2489073"/>
                  </a:lnTo>
                  <a:lnTo>
                    <a:pt x="1191895" y="2478405"/>
                  </a:lnTo>
                  <a:lnTo>
                    <a:pt x="1144778" y="2465197"/>
                  </a:lnTo>
                  <a:lnTo>
                    <a:pt x="1098296" y="2449449"/>
                  </a:lnTo>
                  <a:lnTo>
                    <a:pt x="1052195" y="2431161"/>
                  </a:lnTo>
                  <a:lnTo>
                    <a:pt x="1006348" y="2410333"/>
                  </a:lnTo>
                  <a:lnTo>
                    <a:pt x="960755" y="2386838"/>
                  </a:lnTo>
                  <a:lnTo>
                    <a:pt x="915035" y="2360549"/>
                  </a:lnTo>
                  <a:lnTo>
                    <a:pt x="870458" y="2332355"/>
                  </a:lnTo>
                  <a:lnTo>
                    <a:pt x="828040" y="2302764"/>
                  </a:lnTo>
                  <a:lnTo>
                    <a:pt x="787908" y="2271903"/>
                  </a:lnTo>
                  <a:lnTo>
                    <a:pt x="749681" y="2239391"/>
                  </a:lnTo>
                  <a:lnTo>
                    <a:pt x="713486" y="2205228"/>
                  </a:lnTo>
                  <a:lnTo>
                    <a:pt x="678942" y="2169160"/>
                  </a:lnTo>
                  <a:lnTo>
                    <a:pt x="646303" y="2131314"/>
                  </a:lnTo>
                  <a:lnTo>
                    <a:pt x="615188" y="2091563"/>
                  </a:lnTo>
                  <a:lnTo>
                    <a:pt x="585470" y="2049526"/>
                  </a:lnTo>
                  <a:lnTo>
                    <a:pt x="557276" y="2005330"/>
                  </a:lnTo>
                  <a:lnTo>
                    <a:pt x="530225" y="1958848"/>
                  </a:lnTo>
                  <a:lnTo>
                    <a:pt x="505079" y="1911223"/>
                  </a:lnTo>
                  <a:lnTo>
                    <a:pt x="482600" y="1863598"/>
                  </a:lnTo>
                  <a:lnTo>
                    <a:pt x="462661" y="1815846"/>
                  </a:lnTo>
                  <a:lnTo>
                    <a:pt x="445135" y="1767713"/>
                  </a:lnTo>
                  <a:lnTo>
                    <a:pt x="430149" y="1719199"/>
                  </a:lnTo>
                  <a:lnTo>
                    <a:pt x="417576" y="1670050"/>
                  </a:lnTo>
                  <a:lnTo>
                    <a:pt x="407289" y="1620266"/>
                  </a:lnTo>
                  <a:lnTo>
                    <a:pt x="399415" y="1569466"/>
                  </a:lnTo>
                  <a:lnTo>
                    <a:pt x="393954" y="1517650"/>
                  </a:lnTo>
                  <a:lnTo>
                    <a:pt x="390652" y="1464691"/>
                  </a:lnTo>
                  <a:lnTo>
                    <a:pt x="389509" y="1410335"/>
                  </a:lnTo>
                  <a:lnTo>
                    <a:pt x="390652" y="1355979"/>
                  </a:lnTo>
                  <a:lnTo>
                    <a:pt x="393954" y="1303020"/>
                  </a:lnTo>
                  <a:lnTo>
                    <a:pt x="399415" y="1251204"/>
                  </a:lnTo>
                  <a:lnTo>
                    <a:pt x="407289" y="1200404"/>
                  </a:lnTo>
                  <a:lnTo>
                    <a:pt x="417576" y="1150620"/>
                  </a:lnTo>
                  <a:lnTo>
                    <a:pt x="430149" y="1101471"/>
                  </a:lnTo>
                  <a:lnTo>
                    <a:pt x="445135" y="1052957"/>
                  </a:lnTo>
                  <a:lnTo>
                    <a:pt x="462661" y="1004824"/>
                  </a:lnTo>
                  <a:lnTo>
                    <a:pt x="482600" y="957072"/>
                  </a:lnTo>
                  <a:lnTo>
                    <a:pt x="505079" y="909320"/>
                  </a:lnTo>
                  <a:lnTo>
                    <a:pt x="530225" y="861695"/>
                  </a:lnTo>
                  <a:lnTo>
                    <a:pt x="557276" y="815213"/>
                  </a:lnTo>
                  <a:lnTo>
                    <a:pt x="585470" y="771017"/>
                  </a:lnTo>
                  <a:lnTo>
                    <a:pt x="615188" y="729107"/>
                  </a:lnTo>
                  <a:lnTo>
                    <a:pt x="646303" y="689229"/>
                  </a:lnTo>
                  <a:lnTo>
                    <a:pt x="678942" y="651383"/>
                  </a:lnTo>
                  <a:lnTo>
                    <a:pt x="713486" y="615442"/>
                  </a:lnTo>
                  <a:lnTo>
                    <a:pt x="749681" y="581279"/>
                  </a:lnTo>
                  <a:lnTo>
                    <a:pt x="787908" y="548767"/>
                  </a:lnTo>
                  <a:lnTo>
                    <a:pt x="828040" y="517779"/>
                  </a:lnTo>
                  <a:lnTo>
                    <a:pt x="870458" y="488188"/>
                  </a:lnTo>
                  <a:lnTo>
                    <a:pt x="915035" y="459994"/>
                  </a:lnTo>
                  <a:lnTo>
                    <a:pt x="960755" y="433832"/>
                  </a:lnTo>
                  <a:lnTo>
                    <a:pt x="1006348" y="410337"/>
                  </a:lnTo>
                  <a:lnTo>
                    <a:pt x="1052195" y="389382"/>
                  </a:lnTo>
                  <a:lnTo>
                    <a:pt x="1098296" y="371221"/>
                  </a:lnTo>
                  <a:lnTo>
                    <a:pt x="1144778" y="355600"/>
                  </a:lnTo>
                  <a:lnTo>
                    <a:pt x="1191895" y="342392"/>
                  </a:lnTo>
                  <a:lnTo>
                    <a:pt x="1239647" y="331724"/>
                  </a:lnTo>
                  <a:lnTo>
                    <a:pt x="1288288" y="323596"/>
                  </a:lnTo>
                  <a:lnTo>
                    <a:pt x="1337945" y="317754"/>
                  </a:lnTo>
                  <a:lnTo>
                    <a:pt x="1388872" y="314325"/>
                  </a:lnTo>
                  <a:lnTo>
                    <a:pt x="1440942" y="313182"/>
                  </a:lnTo>
                  <a:lnTo>
                    <a:pt x="1493012" y="314325"/>
                  </a:lnTo>
                  <a:lnTo>
                    <a:pt x="1543812" y="317754"/>
                  </a:lnTo>
                  <a:lnTo>
                    <a:pt x="1593469" y="323596"/>
                  </a:lnTo>
                  <a:lnTo>
                    <a:pt x="1642110" y="331724"/>
                  </a:lnTo>
                  <a:lnTo>
                    <a:pt x="1689989" y="342392"/>
                  </a:lnTo>
                  <a:lnTo>
                    <a:pt x="1736979" y="355600"/>
                  </a:lnTo>
                  <a:lnTo>
                    <a:pt x="1783588" y="371221"/>
                  </a:lnTo>
                  <a:lnTo>
                    <a:pt x="1829689" y="389382"/>
                  </a:lnTo>
                  <a:lnTo>
                    <a:pt x="1875409" y="410337"/>
                  </a:lnTo>
                  <a:lnTo>
                    <a:pt x="1921129" y="433832"/>
                  </a:lnTo>
                  <a:lnTo>
                    <a:pt x="1966849" y="459994"/>
                  </a:lnTo>
                  <a:lnTo>
                    <a:pt x="2011426" y="488188"/>
                  </a:lnTo>
                  <a:lnTo>
                    <a:pt x="2053717" y="517779"/>
                  </a:lnTo>
                  <a:lnTo>
                    <a:pt x="2093976" y="548767"/>
                  </a:lnTo>
                  <a:lnTo>
                    <a:pt x="2132076" y="581279"/>
                  </a:lnTo>
                  <a:lnTo>
                    <a:pt x="2168271" y="615442"/>
                  </a:lnTo>
                  <a:lnTo>
                    <a:pt x="2202815" y="651383"/>
                  </a:lnTo>
                  <a:lnTo>
                    <a:pt x="2235454" y="689229"/>
                  </a:lnTo>
                  <a:lnTo>
                    <a:pt x="2266569" y="729107"/>
                  </a:lnTo>
                  <a:lnTo>
                    <a:pt x="2296287" y="771017"/>
                  </a:lnTo>
                  <a:lnTo>
                    <a:pt x="2324481" y="815213"/>
                  </a:lnTo>
                  <a:lnTo>
                    <a:pt x="2351532" y="861695"/>
                  </a:lnTo>
                  <a:lnTo>
                    <a:pt x="2376678" y="909320"/>
                  </a:lnTo>
                  <a:lnTo>
                    <a:pt x="2399157" y="957072"/>
                  </a:lnTo>
                  <a:lnTo>
                    <a:pt x="2419223" y="1004824"/>
                  </a:lnTo>
                  <a:lnTo>
                    <a:pt x="2436749" y="1052957"/>
                  </a:lnTo>
                  <a:lnTo>
                    <a:pt x="2451862" y="1101471"/>
                  </a:lnTo>
                  <a:lnTo>
                    <a:pt x="2464435" y="1150620"/>
                  </a:lnTo>
                  <a:lnTo>
                    <a:pt x="2474722" y="1200404"/>
                  </a:lnTo>
                  <a:lnTo>
                    <a:pt x="2482596" y="1251204"/>
                  </a:lnTo>
                  <a:lnTo>
                    <a:pt x="2488184" y="1303020"/>
                  </a:lnTo>
                  <a:lnTo>
                    <a:pt x="2491486" y="1355979"/>
                  </a:lnTo>
                  <a:lnTo>
                    <a:pt x="2492629" y="1410335"/>
                  </a:lnTo>
                  <a:lnTo>
                    <a:pt x="2492629" y="0"/>
                  </a:lnTo>
                  <a:lnTo>
                    <a:pt x="0" y="0"/>
                  </a:lnTo>
                  <a:lnTo>
                    <a:pt x="0" y="2742819"/>
                  </a:lnTo>
                  <a:lnTo>
                    <a:pt x="2834259" y="2742819"/>
                  </a:lnTo>
                  <a:lnTo>
                    <a:pt x="2834259" y="2507742"/>
                  </a:lnTo>
                  <a:lnTo>
                    <a:pt x="2834259" y="313182"/>
                  </a:lnTo>
                  <a:lnTo>
                    <a:pt x="2834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72" y="1900427"/>
            <a:ext cx="2101595" cy="2194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688" y="1903476"/>
            <a:ext cx="2101595" cy="21930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68739" y="4198747"/>
            <a:ext cx="210121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Mauricio</a:t>
            </a:r>
            <a:endParaRPr sz="2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200" b="1" spc="-45" dirty="0">
                <a:solidFill>
                  <a:srgbClr val="001E33"/>
                </a:solidFill>
                <a:latin typeface="Arial"/>
                <a:cs typeface="Arial"/>
              </a:rPr>
              <a:t>Toro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Data</a:t>
            </a:r>
            <a:r>
              <a:rPr sz="2200" spc="-7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preparation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978" y="4198747"/>
            <a:ext cx="201676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Samuel</a:t>
            </a:r>
            <a:r>
              <a:rPr sz="2200" b="1" spc="-14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Lopera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Literature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Research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824" y="4198747"/>
            <a:ext cx="120396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Santiago 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Lopez </a:t>
            </a:r>
            <a:r>
              <a:rPr sz="2200" b="1" spc="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Coding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11493" y="4198747"/>
            <a:ext cx="20828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Andrea</a:t>
            </a:r>
            <a:endParaRPr sz="2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Serna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Literature</a:t>
            </a:r>
            <a:r>
              <a:rPr sz="2200" spc="-8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review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71032" y="1633727"/>
            <a:ext cx="3383279" cy="2651760"/>
            <a:chOff x="5971032" y="1633727"/>
            <a:chExt cx="3383279" cy="26517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972" y="1937003"/>
              <a:ext cx="2057400" cy="22844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71032" y="1633727"/>
              <a:ext cx="3383279" cy="2651760"/>
            </a:xfrm>
            <a:custGeom>
              <a:avLst/>
              <a:gdLst/>
              <a:ahLst/>
              <a:cxnLst/>
              <a:rect l="l" t="t" r="r" b="b"/>
              <a:pathLst>
                <a:path w="3383279" h="2651760">
                  <a:moveTo>
                    <a:pt x="3382899" y="0"/>
                  </a:moveTo>
                  <a:lnTo>
                    <a:pt x="2741803" y="0"/>
                  </a:lnTo>
                  <a:lnTo>
                    <a:pt x="2741803" y="1384681"/>
                  </a:lnTo>
                  <a:lnTo>
                    <a:pt x="2740406" y="1441577"/>
                  </a:lnTo>
                  <a:lnTo>
                    <a:pt x="2736088" y="1499235"/>
                  </a:lnTo>
                  <a:lnTo>
                    <a:pt x="2728849" y="1556131"/>
                  </a:lnTo>
                  <a:lnTo>
                    <a:pt x="2718816" y="1612519"/>
                  </a:lnTo>
                  <a:lnTo>
                    <a:pt x="2706243" y="1668399"/>
                  </a:lnTo>
                  <a:lnTo>
                    <a:pt x="2690368" y="1723390"/>
                  </a:lnTo>
                  <a:lnTo>
                    <a:pt x="2671953" y="1777492"/>
                  </a:lnTo>
                  <a:lnTo>
                    <a:pt x="2651125" y="1830324"/>
                  </a:lnTo>
                  <a:lnTo>
                    <a:pt x="2627376" y="1882140"/>
                  </a:lnTo>
                  <a:lnTo>
                    <a:pt x="2601087" y="1932940"/>
                  </a:lnTo>
                  <a:lnTo>
                    <a:pt x="2572258" y="1981835"/>
                  </a:lnTo>
                  <a:lnTo>
                    <a:pt x="2541016" y="2029079"/>
                  </a:lnTo>
                  <a:lnTo>
                    <a:pt x="2507488" y="2074799"/>
                  </a:lnTo>
                  <a:lnTo>
                    <a:pt x="2471801" y="2118360"/>
                  </a:lnTo>
                  <a:lnTo>
                    <a:pt x="2434082" y="2160016"/>
                  </a:lnTo>
                  <a:lnTo>
                    <a:pt x="2394077" y="2199640"/>
                  </a:lnTo>
                  <a:lnTo>
                    <a:pt x="2352294" y="2236724"/>
                  </a:lnTo>
                  <a:lnTo>
                    <a:pt x="2308479" y="2272030"/>
                  </a:lnTo>
                  <a:lnTo>
                    <a:pt x="2263140" y="2304415"/>
                  </a:lnTo>
                  <a:lnTo>
                    <a:pt x="2216277" y="2334260"/>
                  </a:lnTo>
                  <a:lnTo>
                    <a:pt x="2168017" y="2361692"/>
                  </a:lnTo>
                  <a:lnTo>
                    <a:pt x="2118360" y="2386457"/>
                  </a:lnTo>
                  <a:lnTo>
                    <a:pt x="2067560" y="2408428"/>
                  </a:lnTo>
                  <a:lnTo>
                    <a:pt x="2015363" y="2427859"/>
                  </a:lnTo>
                  <a:lnTo>
                    <a:pt x="1962912" y="2444115"/>
                  </a:lnTo>
                  <a:lnTo>
                    <a:pt x="1909191" y="2457323"/>
                  </a:lnTo>
                  <a:lnTo>
                    <a:pt x="1855216" y="2467864"/>
                  </a:lnTo>
                  <a:lnTo>
                    <a:pt x="1800479" y="2475357"/>
                  </a:lnTo>
                  <a:lnTo>
                    <a:pt x="1745869" y="2480056"/>
                  </a:lnTo>
                  <a:lnTo>
                    <a:pt x="1690751" y="2481453"/>
                  </a:lnTo>
                  <a:lnTo>
                    <a:pt x="1635633" y="2480056"/>
                  </a:lnTo>
                  <a:lnTo>
                    <a:pt x="1580896" y="2475357"/>
                  </a:lnTo>
                  <a:lnTo>
                    <a:pt x="1526286" y="2467864"/>
                  </a:lnTo>
                  <a:lnTo>
                    <a:pt x="1472184" y="2457323"/>
                  </a:lnTo>
                  <a:lnTo>
                    <a:pt x="1418590" y="2444115"/>
                  </a:lnTo>
                  <a:lnTo>
                    <a:pt x="1366012" y="2427859"/>
                  </a:lnTo>
                  <a:lnTo>
                    <a:pt x="1313815" y="2408809"/>
                  </a:lnTo>
                  <a:lnTo>
                    <a:pt x="1263142" y="2386838"/>
                  </a:lnTo>
                  <a:lnTo>
                    <a:pt x="1213485" y="2361946"/>
                  </a:lnTo>
                  <a:lnTo>
                    <a:pt x="1165225" y="2334641"/>
                  </a:lnTo>
                  <a:lnTo>
                    <a:pt x="1117981" y="2304415"/>
                  </a:lnTo>
                  <a:lnTo>
                    <a:pt x="1072642" y="2272030"/>
                  </a:lnTo>
                  <a:lnTo>
                    <a:pt x="1029081" y="2237105"/>
                  </a:lnTo>
                  <a:lnTo>
                    <a:pt x="987425" y="2199640"/>
                  </a:lnTo>
                  <a:lnTo>
                    <a:pt x="947420" y="2160397"/>
                  </a:lnTo>
                  <a:lnTo>
                    <a:pt x="909574" y="2118614"/>
                  </a:lnTo>
                  <a:lnTo>
                    <a:pt x="873633" y="2075180"/>
                  </a:lnTo>
                  <a:lnTo>
                    <a:pt x="840105" y="2029460"/>
                  </a:lnTo>
                  <a:lnTo>
                    <a:pt x="809244" y="1982216"/>
                  </a:lnTo>
                  <a:lnTo>
                    <a:pt x="780415" y="1933321"/>
                  </a:lnTo>
                  <a:lnTo>
                    <a:pt x="754126" y="1882521"/>
                  </a:lnTo>
                  <a:lnTo>
                    <a:pt x="730377" y="1830705"/>
                  </a:lnTo>
                  <a:lnTo>
                    <a:pt x="709168" y="1777746"/>
                  </a:lnTo>
                  <a:lnTo>
                    <a:pt x="690753" y="1723771"/>
                  </a:lnTo>
                  <a:lnTo>
                    <a:pt x="675259" y="1668780"/>
                  </a:lnTo>
                  <a:lnTo>
                    <a:pt x="662292" y="1612900"/>
                  </a:lnTo>
                  <a:lnTo>
                    <a:pt x="652272" y="1556131"/>
                  </a:lnTo>
                  <a:lnTo>
                    <a:pt x="645033" y="1499616"/>
                  </a:lnTo>
                  <a:lnTo>
                    <a:pt x="640715" y="1441958"/>
                  </a:lnTo>
                  <a:lnTo>
                    <a:pt x="639318" y="1384681"/>
                  </a:lnTo>
                  <a:lnTo>
                    <a:pt x="639699" y="1384681"/>
                  </a:lnTo>
                  <a:lnTo>
                    <a:pt x="641096" y="1327531"/>
                  </a:lnTo>
                  <a:lnTo>
                    <a:pt x="645414" y="1269873"/>
                  </a:lnTo>
                  <a:lnTo>
                    <a:pt x="652640" y="1212723"/>
                  </a:lnTo>
                  <a:lnTo>
                    <a:pt x="662686" y="1156208"/>
                  </a:lnTo>
                  <a:lnTo>
                    <a:pt x="675259" y="1100709"/>
                  </a:lnTo>
                  <a:lnTo>
                    <a:pt x="691134" y="1045718"/>
                  </a:lnTo>
                  <a:lnTo>
                    <a:pt x="709422" y="991616"/>
                  </a:lnTo>
                  <a:lnTo>
                    <a:pt x="730377" y="938784"/>
                  </a:lnTo>
                  <a:lnTo>
                    <a:pt x="754126" y="886968"/>
                  </a:lnTo>
                  <a:lnTo>
                    <a:pt x="780415" y="836168"/>
                  </a:lnTo>
                  <a:lnTo>
                    <a:pt x="809244" y="787273"/>
                  </a:lnTo>
                  <a:lnTo>
                    <a:pt x="840105" y="740029"/>
                  </a:lnTo>
                  <a:lnTo>
                    <a:pt x="873633" y="694309"/>
                  </a:lnTo>
                  <a:lnTo>
                    <a:pt x="909574" y="650748"/>
                  </a:lnTo>
                  <a:lnTo>
                    <a:pt x="947420" y="609092"/>
                  </a:lnTo>
                  <a:lnTo>
                    <a:pt x="987425" y="569468"/>
                  </a:lnTo>
                  <a:lnTo>
                    <a:pt x="1029081" y="532384"/>
                  </a:lnTo>
                  <a:lnTo>
                    <a:pt x="1072642" y="497459"/>
                  </a:lnTo>
                  <a:lnTo>
                    <a:pt x="1117981" y="464693"/>
                  </a:lnTo>
                  <a:lnTo>
                    <a:pt x="1165225" y="434848"/>
                  </a:lnTo>
                  <a:lnTo>
                    <a:pt x="1213485" y="407416"/>
                  </a:lnTo>
                  <a:lnTo>
                    <a:pt x="1263142" y="382651"/>
                  </a:lnTo>
                  <a:lnTo>
                    <a:pt x="1313815" y="360680"/>
                  </a:lnTo>
                  <a:lnTo>
                    <a:pt x="1365631" y="341249"/>
                  </a:lnTo>
                  <a:lnTo>
                    <a:pt x="1418590" y="324993"/>
                  </a:lnTo>
                  <a:lnTo>
                    <a:pt x="1472184" y="311658"/>
                  </a:lnTo>
                  <a:lnTo>
                    <a:pt x="1526286" y="301244"/>
                  </a:lnTo>
                  <a:lnTo>
                    <a:pt x="1580896" y="293751"/>
                  </a:lnTo>
                  <a:lnTo>
                    <a:pt x="1635633" y="289052"/>
                  </a:lnTo>
                  <a:lnTo>
                    <a:pt x="1690751" y="287655"/>
                  </a:lnTo>
                  <a:lnTo>
                    <a:pt x="1745869" y="289052"/>
                  </a:lnTo>
                  <a:lnTo>
                    <a:pt x="1800479" y="293751"/>
                  </a:lnTo>
                  <a:lnTo>
                    <a:pt x="1855216" y="301244"/>
                  </a:lnTo>
                  <a:lnTo>
                    <a:pt x="1909191" y="311658"/>
                  </a:lnTo>
                  <a:lnTo>
                    <a:pt x="1962912" y="324993"/>
                  </a:lnTo>
                  <a:lnTo>
                    <a:pt x="2015363" y="341249"/>
                  </a:lnTo>
                  <a:lnTo>
                    <a:pt x="2067306" y="360299"/>
                  </a:lnTo>
                  <a:lnTo>
                    <a:pt x="2117979" y="382270"/>
                  </a:lnTo>
                  <a:lnTo>
                    <a:pt x="2167636" y="407162"/>
                  </a:lnTo>
                  <a:lnTo>
                    <a:pt x="2216277" y="434467"/>
                  </a:lnTo>
                  <a:lnTo>
                    <a:pt x="2263140" y="464693"/>
                  </a:lnTo>
                  <a:lnTo>
                    <a:pt x="2308479" y="497078"/>
                  </a:lnTo>
                  <a:lnTo>
                    <a:pt x="2352040" y="532003"/>
                  </a:lnTo>
                  <a:lnTo>
                    <a:pt x="2394077" y="569468"/>
                  </a:lnTo>
                  <a:lnTo>
                    <a:pt x="2433701" y="608711"/>
                  </a:lnTo>
                  <a:lnTo>
                    <a:pt x="2471801" y="650494"/>
                  </a:lnTo>
                  <a:lnTo>
                    <a:pt x="2507488" y="693928"/>
                  </a:lnTo>
                  <a:lnTo>
                    <a:pt x="2541016" y="739648"/>
                  </a:lnTo>
                  <a:lnTo>
                    <a:pt x="2572258" y="786892"/>
                  </a:lnTo>
                  <a:lnTo>
                    <a:pt x="2600706" y="835787"/>
                  </a:lnTo>
                  <a:lnTo>
                    <a:pt x="2626995" y="886587"/>
                  </a:lnTo>
                  <a:lnTo>
                    <a:pt x="2650744" y="938403"/>
                  </a:lnTo>
                  <a:lnTo>
                    <a:pt x="2671953" y="991362"/>
                  </a:lnTo>
                  <a:lnTo>
                    <a:pt x="2690368" y="1045337"/>
                  </a:lnTo>
                  <a:lnTo>
                    <a:pt x="2705862" y="1100328"/>
                  </a:lnTo>
                  <a:lnTo>
                    <a:pt x="2718816" y="1156208"/>
                  </a:lnTo>
                  <a:lnTo>
                    <a:pt x="2728849" y="1212977"/>
                  </a:lnTo>
                  <a:lnTo>
                    <a:pt x="2736088" y="1269492"/>
                  </a:lnTo>
                  <a:lnTo>
                    <a:pt x="2740406" y="1327150"/>
                  </a:lnTo>
                  <a:lnTo>
                    <a:pt x="2741803" y="1384681"/>
                  </a:lnTo>
                  <a:lnTo>
                    <a:pt x="2741803" y="0"/>
                  </a:lnTo>
                  <a:lnTo>
                    <a:pt x="0" y="0"/>
                  </a:lnTo>
                  <a:lnTo>
                    <a:pt x="0" y="2651379"/>
                  </a:lnTo>
                  <a:lnTo>
                    <a:pt x="3382899" y="2651379"/>
                  </a:lnTo>
                  <a:lnTo>
                    <a:pt x="3382899" y="2481453"/>
                  </a:lnTo>
                  <a:lnTo>
                    <a:pt x="3382899" y="287655"/>
                  </a:lnTo>
                  <a:lnTo>
                    <a:pt x="3382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50AF-565E-46EE-A409-A321F03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38554"/>
          </a:xfrm>
        </p:spPr>
        <p:txBody>
          <a:bodyPr/>
          <a:lstStyle/>
          <a:p>
            <a:r>
              <a:rPr lang="es-CO" dirty="0" err="1"/>
              <a:t>Problem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4398B-F573-4FFF-9D23-B66ECBD0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2" y="1920895"/>
            <a:ext cx="3352800" cy="301621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problem the team is confronting is the Street harassment in the streets of Medellin, specially that directed to women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6B63D7-C269-4AD7-917F-E77761C7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2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1" y="393268"/>
            <a:ext cx="2560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10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8154" y="4179823"/>
            <a:ext cx="15551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Streets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of</a:t>
            </a:r>
            <a:r>
              <a:rPr sz="2200" b="1" spc="-114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Medellín,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Origin and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Destination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32641" y="1740217"/>
            <a:ext cx="2413000" cy="2299970"/>
            <a:chOff x="5132641" y="1740217"/>
            <a:chExt cx="2413000" cy="2299970"/>
          </a:xfrm>
        </p:grpSpPr>
        <p:sp>
          <p:nvSpPr>
            <p:cNvPr id="5" name="object 5"/>
            <p:cNvSpPr/>
            <p:nvPr/>
          </p:nvSpPr>
          <p:spPr>
            <a:xfrm>
              <a:off x="5137403" y="2318003"/>
              <a:ext cx="1830705" cy="1717675"/>
            </a:xfrm>
            <a:custGeom>
              <a:avLst/>
              <a:gdLst/>
              <a:ahLst/>
              <a:cxnLst/>
              <a:rect l="l" t="t" r="r" b="b"/>
              <a:pathLst>
                <a:path w="1830704" h="1717675">
                  <a:moveTo>
                    <a:pt x="1830324" y="0"/>
                  </a:moveTo>
                  <a:lnTo>
                    <a:pt x="0" y="0"/>
                  </a:lnTo>
                  <a:lnTo>
                    <a:pt x="0" y="1717167"/>
                  </a:lnTo>
                  <a:lnTo>
                    <a:pt x="1830324" y="1717167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7727" y="1744979"/>
              <a:ext cx="573405" cy="2290445"/>
            </a:xfrm>
            <a:custGeom>
              <a:avLst/>
              <a:gdLst/>
              <a:ahLst/>
              <a:cxnLst/>
              <a:rect l="l" t="t" r="r" b="b"/>
              <a:pathLst>
                <a:path w="573404" h="2290445">
                  <a:moveTo>
                    <a:pt x="572897" y="0"/>
                  </a:moveTo>
                  <a:lnTo>
                    <a:pt x="0" y="572516"/>
                  </a:lnTo>
                  <a:lnTo>
                    <a:pt x="0" y="2290064"/>
                  </a:lnTo>
                  <a:lnTo>
                    <a:pt x="572897" y="1717548"/>
                  </a:lnTo>
                  <a:lnTo>
                    <a:pt x="572897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03" y="1744979"/>
              <a:ext cx="2403475" cy="573405"/>
            </a:xfrm>
            <a:custGeom>
              <a:avLst/>
              <a:gdLst/>
              <a:ahLst/>
              <a:cxnLst/>
              <a:rect l="l" t="t" r="r" b="b"/>
              <a:pathLst>
                <a:path w="2403475" h="573405">
                  <a:moveTo>
                    <a:pt x="2403221" y="0"/>
                  </a:moveTo>
                  <a:lnTo>
                    <a:pt x="572643" y="0"/>
                  </a:lnTo>
                  <a:lnTo>
                    <a:pt x="0" y="572897"/>
                  </a:lnTo>
                  <a:lnTo>
                    <a:pt x="1830577" y="572897"/>
                  </a:lnTo>
                  <a:lnTo>
                    <a:pt x="2403221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03" y="1744979"/>
              <a:ext cx="2403475" cy="2290445"/>
            </a:xfrm>
            <a:custGeom>
              <a:avLst/>
              <a:gdLst/>
              <a:ahLst/>
              <a:cxnLst/>
              <a:rect l="l" t="t" r="r" b="b"/>
              <a:pathLst>
                <a:path w="2403475" h="2290445">
                  <a:moveTo>
                    <a:pt x="0" y="572516"/>
                  </a:moveTo>
                  <a:lnTo>
                    <a:pt x="572643" y="0"/>
                  </a:lnTo>
                  <a:lnTo>
                    <a:pt x="2403221" y="0"/>
                  </a:lnTo>
                  <a:lnTo>
                    <a:pt x="2403221" y="1717548"/>
                  </a:lnTo>
                  <a:lnTo>
                    <a:pt x="1830577" y="2290064"/>
                  </a:lnTo>
                  <a:lnTo>
                    <a:pt x="0" y="2290064"/>
                  </a:lnTo>
                  <a:lnTo>
                    <a:pt x="0" y="572516"/>
                  </a:lnTo>
                  <a:close/>
                </a:path>
                <a:path w="2403475" h="2290445">
                  <a:moveTo>
                    <a:pt x="0" y="572516"/>
                  </a:moveTo>
                  <a:lnTo>
                    <a:pt x="1830577" y="572516"/>
                  </a:lnTo>
                  <a:lnTo>
                    <a:pt x="2403221" y="0"/>
                  </a:lnTo>
                </a:path>
                <a:path w="2403475" h="2290445">
                  <a:moveTo>
                    <a:pt x="1830577" y="572516"/>
                  </a:moveTo>
                  <a:lnTo>
                    <a:pt x="1830577" y="2290064"/>
                  </a:lnTo>
                </a:path>
              </a:pathLst>
            </a:custGeom>
            <a:ln w="9144">
              <a:solidFill>
                <a:srgbClr val="4452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37403" y="2510154"/>
            <a:ext cx="18262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120014" algn="ctr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rained  Shortest 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 Algorithm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4967" y="3396488"/>
            <a:ext cx="1118870" cy="86360"/>
          </a:xfrm>
          <a:custGeom>
            <a:avLst/>
            <a:gdLst/>
            <a:ahLst/>
            <a:cxnLst/>
            <a:rect l="l" t="t" r="r" b="b"/>
            <a:pathLst>
              <a:path w="1118870" h="86360">
                <a:moveTo>
                  <a:pt x="1033018" y="0"/>
                </a:moveTo>
                <a:lnTo>
                  <a:pt x="1033018" y="28575"/>
                </a:lnTo>
                <a:lnTo>
                  <a:pt x="0" y="28575"/>
                </a:lnTo>
                <a:lnTo>
                  <a:pt x="0" y="57276"/>
                </a:lnTo>
                <a:lnTo>
                  <a:pt x="1033018" y="57276"/>
                </a:lnTo>
                <a:lnTo>
                  <a:pt x="1033018" y="85851"/>
                </a:lnTo>
                <a:lnTo>
                  <a:pt x="1118743" y="43052"/>
                </a:lnTo>
                <a:lnTo>
                  <a:pt x="1033018" y="0"/>
                </a:lnTo>
                <a:close/>
              </a:path>
            </a:pathLst>
          </a:custGeom>
          <a:solidFill>
            <a:srgbClr val="00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4967" y="2938779"/>
            <a:ext cx="1118870" cy="86360"/>
          </a:xfrm>
          <a:custGeom>
            <a:avLst/>
            <a:gdLst/>
            <a:ahLst/>
            <a:cxnLst/>
            <a:rect l="l" t="t" r="r" b="b"/>
            <a:pathLst>
              <a:path w="1118870" h="86360">
                <a:moveTo>
                  <a:pt x="1033018" y="0"/>
                </a:moveTo>
                <a:lnTo>
                  <a:pt x="1033018" y="28575"/>
                </a:lnTo>
                <a:lnTo>
                  <a:pt x="0" y="28575"/>
                </a:lnTo>
                <a:lnTo>
                  <a:pt x="0" y="57150"/>
                </a:lnTo>
                <a:lnTo>
                  <a:pt x="1033018" y="57150"/>
                </a:lnTo>
                <a:lnTo>
                  <a:pt x="1033018" y="85852"/>
                </a:lnTo>
                <a:lnTo>
                  <a:pt x="1118743" y="42925"/>
                </a:lnTo>
                <a:lnTo>
                  <a:pt x="1033018" y="0"/>
                </a:lnTo>
                <a:close/>
              </a:path>
            </a:pathLst>
          </a:custGeom>
          <a:solidFill>
            <a:srgbClr val="00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4967" y="2557272"/>
            <a:ext cx="1118870" cy="86360"/>
          </a:xfrm>
          <a:custGeom>
            <a:avLst/>
            <a:gdLst/>
            <a:ahLst/>
            <a:cxnLst/>
            <a:rect l="l" t="t" r="r" b="b"/>
            <a:pathLst>
              <a:path w="1118870" h="86360">
                <a:moveTo>
                  <a:pt x="1033018" y="0"/>
                </a:moveTo>
                <a:lnTo>
                  <a:pt x="1033018" y="28575"/>
                </a:lnTo>
                <a:lnTo>
                  <a:pt x="0" y="28575"/>
                </a:lnTo>
                <a:lnTo>
                  <a:pt x="0" y="57276"/>
                </a:lnTo>
                <a:lnTo>
                  <a:pt x="1033018" y="57276"/>
                </a:lnTo>
                <a:lnTo>
                  <a:pt x="1033018" y="85851"/>
                </a:lnTo>
                <a:lnTo>
                  <a:pt x="1118743" y="42925"/>
                </a:lnTo>
                <a:lnTo>
                  <a:pt x="1033018" y="0"/>
                </a:lnTo>
                <a:close/>
              </a:path>
            </a:pathLst>
          </a:custGeom>
          <a:solidFill>
            <a:srgbClr val="00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516114" y="1560575"/>
            <a:ext cx="4066540" cy="2506980"/>
            <a:chOff x="7516114" y="1560575"/>
            <a:chExt cx="4066540" cy="2506980"/>
          </a:xfrm>
        </p:grpSpPr>
        <p:sp>
          <p:nvSpPr>
            <p:cNvPr id="14" name="object 14"/>
            <p:cNvSpPr/>
            <p:nvPr/>
          </p:nvSpPr>
          <p:spPr>
            <a:xfrm>
              <a:off x="7516114" y="2938779"/>
              <a:ext cx="1118870" cy="86360"/>
            </a:xfrm>
            <a:custGeom>
              <a:avLst/>
              <a:gdLst/>
              <a:ahLst/>
              <a:cxnLst/>
              <a:rect l="l" t="t" r="r" b="b"/>
              <a:pathLst>
                <a:path w="1118870" h="86360">
                  <a:moveTo>
                    <a:pt x="1033017" y="0"/>
                  </a:moveTo>
                  <a:lnTo>
                    <a:pt x="1033017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33017" y="57150"/>
                  </a:lnTo>
                  <a:lnTo>
                    <a:pt x="1033017" y="85852"/>
                  </a:lnTo>
                  <a:lnTo>
                    <a:pt x="1118742" y="42925"/>
                  </a:lnTo>
                  <a:lnTo>
                    <a:pt x="1033017" y="0"/>
                  </a:lnTo>
                  <a:close/>
                </a:path>
              </a:pathLst>
            </a:custGeom>
            <a:solidFill>
              <a:srgbClr val="00A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0224" y="1560575"/>
              <a:ext cx="2932176" cy="25069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60940" y="2533650"/>
              <a:ext cx="320040" cy="691515"/>
            </a:xfrm>
            <a:custGeom>
              <a:avLst/>
              <a:gdLst/>
              <a:ahLst/>
              <a:cxnLst/>
              <a:rect l="l" t="t" r="r" b="b"/>
              <a:pathLst>
                <a:path w="320040" h="691514">
                  <a:moveTo>
                    <a:pt x="110362" y="691388"/>
                  </a:moveTo>
                  <a:lnTo>
                    <a:pt x="103124" y="655192"/>
                  </a:lnTo>
                  <a:lnTo>
                    <a:pt x="114300" y="613663"/>
                  </a:lnTo>
                  <a:lnTo>
                    <a:pt x="125221" y="572135"/>
                  </a:lnTo>
                  <a:lnTo>
                    <a:pt x="117475" y="536448"/>
                  </a:lnTo>
                  <a:lnTo>
                    <a:pt x="83311" y="515365"/>
                  </a:lnTo>
                  <a:lnTo>
                    <a:pt x="37718" y="503809"/>
                  </a:lnTo>
                  <a:lnTo>
                    <a:pt x="0" y="490600"/>
                  </a:lnTo>
                  <a:lnTo>
                    <a:pt x="3175" y="419862"/>
                  </a:lnTo>
                  <a:lnTo>
                    <a:pt x="21843" y="377063"/>
                  </a:lnTo>
                  <a:lnTo>
                    <a:pt x="44576" y="336169"/>
                  </a:lnTo>
                  <a:lnTo>
                    <a:pt x="70611" y="296672"/>
                  </a:lnTo>
                  <a:lnTo>
                    <a:pt x="99440" y="258572"/>
                  </a:lnTo>
                  <a:lnTo>
                    <a:pt x="130175" y="221234"/>
                  </a:lnTo>
                  <a:lnTo>
                    <a:pt x="162305" y="184658"/>
                  </a:lnTo>
                  <a:lnTo>
                    <a:pt x="195071" y="148336"/>
                  </a:lnTo>
                  <a:lnTo>
                    <a:pt x="227837" y="112013"/>
                  </a:lnTo>
                  <a:lnTo>
                    <a:pt x="259968" y="75311"/>
                  </a:lnTo>
                  <a:lnTo>
                    <a:pt x="290829" y="38100"/>
                  </a:lnTo>
                  <a:lnTo>
                    <a:pt x="319658" y="0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244" y="2473451"/>
              <a:ext cx="88392" cy="929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8504" y="3197352"/>
              <a:ext cx="88392" cy="94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9640" y="2321051"/>
              <a:ext cx="88392" cy="929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3900" y="3044951"/>
              <a:ext cx="89916" cy="9296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165717" y="4259707"/>
            <a:ext cx="1875155" cy="107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Constrained 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Shortest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Paths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4588" y="1560575"/>
            <a:ext cx="2932430" cy="2506980"/>
            <a:chOff x="894588" y="1560575"/>
            <a:chExt cx="2932430" cy="2506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88" y="1560575"/>
              <a:ext cx="2932176" cy="25069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9172" y="2519172"/>
              <a:ext cx="88392" cy="929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432" y="3243071"/>
              <a:ext cx="89916" cy="92963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58" y="2058161"/>
            <a:ext cx="2133600" cy="457200"/>
          </a:xfrm>
          <a:prstGeom prst="rect">
            <a:avLst/>
          </a:prstGeom>
          <a:solidFill>
            <a:srgbClr val="FFFFFF"/>
          </a:solidFill>
          <a:ln w="25908">
            <a:solidFill>
              <a:srgbClr val="4F81BC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Origin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158" y="3400805"/>
            <a:ext cx="2133600" cy="457200"/>
          </a:xfrm>
          <a:prstGeom prst="rect">
            <a:avLst/>
          </a:prstGeom>
          <a:solidFill>
            <a:srgbClr val="FFFFFF"/>
          </a:solidFill>
          <a:ln w="25908">
            <a:solidFill>
              <a:srgbClr val="4F81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latin typeface="Calibri"/>
                <a:cs typeface="Calibri"/>
              </a:rPr>
              <a:t>Destination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158" y="4783073"/>
            <a:ext cx="2133600" cy="457200"/>
          </a:xfrm>
          <a:prstGeom prst="rect">
            <a:avLst/>
          </a:prstGeom>
          <a:solidFill>
            <a:srgbClr val="FFFFFF"/>
          </a:solidFill>
          <a:ln w="25908">
            <a:solidFill>
              <a:srgbClr val="4F81BC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Risk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Threshold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88728" y="2349944"/>
            <a:ext cx="2291080" cy="2159635"/>
            <a:chOff x="3288728" y="2349944"/>
            <a:chExt cx="2291080" cy="2159635"/>
          </a:xfrm>
        </p:grpSpPr>
        <p:sp>
          <p:nvSpPr>
            <p:cNvPr id="6" name="object 6"/>
            <p:cNvSpPr/>
            <p:nvPr/>
          </p:nvSpPr>
          <p:spPr>
            <a:xfrm>
              <a:off x="3301745" y="2840101"/>
              <a:ext cx="1787525" cy="1656714"/>
            </a:xfrm>
            <a:custGeom>
              <a:avLst/>
              <a:gdLst/>
              <a:ahLst/>
              <a:cxnLst/>
              <a:rect l="l" t="t" r="r" b="b"/>
              <a:pathLst>
                <a:path w="1787525" h="1656714">
                  <a:moveTo>
                    <a:pt x="1787525" y="0"/>
                  </a:moveTo>
                  <a:lnTo>
                    <a:pt x="0" y="0"/>
                  </a:lnTo>
                  <a:lnTo>
                    <a:pt x="0" y="1656461"/>
                  </a:lnTo>
                  <a:lnTo>
                    <a:pt x="1787525" y="1656461"/>
                  </a:lnTo>
                  <a:lnTo>
                    <a:pt x="17875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9270" y="2362962"/>
              <a:ext cx="477520" cy="2133600"/>
            </a:xfrm>
            <a:custGeom>
              <a:avLst/>
              <a:gdLst/>
              <a:ahLst/>
              <a:cxnLst/>
              <a:rect l="l" t="t" r="r" b="b"/>
              <a:pathLst>
                <a:path w="477520" h="2133600">
                  <a:moveTo>
                    <a:pt x="477138" y="0"/>
                  </a:moveTo>
                  <a:lnTo>
                    <a:pt x="0" y="477138"/>
                  </a:lnTo>
                  <a:lnTo>
                    <a:pt x="0" y="2133600"/>
                  </a:lnTo>
                  <a:lnTo>
                    <a:pt x="477138" y="1656461"/>
                  </a:lnTo>
                  <a:lnTo>
                    <a:pt x="477138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1745" y="2362962"/>
              <a:ext cx="2265045" cy="477520"/>
            </a:xfrm>
            <a:custGeom>
              <a:avLst/>
              <a:gdLst/>
              <a:ahLst/>
              <a:cxnLst/>
              <a:rect l="l" t="t" r="r" b="b"/>
              <a:pathLst>
                <a:path w="2265045" h="477519">
                  <a:moveTo>
                    <a:pt x="2264664" y="0"/>
                  </a:moveTo>
                  <a:lnTo>
                    <a:pt x="477138" y="0"/>
                  </a:lnTo>
                  <a:lnTo>
                    <a:pt x="0" y="477138"/>
                  </a:lnTo>
                  <a:lnTo>
                    <a:pt x="1787525" y="47713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1745" y="2362962"/>
              <a:ext cx="2265045" cy="2133600"/>
            </a:xfrm>
            <a:custGeom>
              <a:avLst/>
              <a:gdLst/>
              <a:ahLst/>
              <a:cxnLst/>
              <a:rect l="l" t="t" r="r" b="b"/>
              <a:pathLst>
                <a:path w="2265045" h="2133600">
                  <a:moveTo>
                    <a:pt x="0" y="477138"/>
                  </a:moveTo>
                  <a:lnTo>
                    <a:pt x="477138" y="0"/>
                  </a:lnTo>
                  <a:lnTo>
                    <a:pt x="2264664" y="0"/>
                  </a:lnTo>
                  <a:lnTo>
                    <a:pt x="2264664" y="1656461"/>
                  </a:lnTo>
                  <a:lnTo>
                    <a:pt x="1787525" y="2133600"/>
                  </a:lnTo>
                  <a:lnTo>
                    <a:pt x="0" y="2133600"/>
                  </a:lnTo>
                  <a:lnTo>
                    <a:pt x="0" y="477138"/>
                  </a:lnTo>
                  <a:close/>
                </a:path>
                <a:path w="2265045" h="2133600">
                  <a:moveTo>
                    <a:pt x="0" y="477138"/>
                  </a:moveTo>
                  <a:lnTo>
                    <a:pt x="1787525" y="477138"/>
                  </a:lnTo>
                  <a:lnTo>
                    <a:pt x="2264664" y="0"/>
                  </a:lnTo>
                </a:path>
                <a:path w="2265045" h="2133600">
                  <a:moveTo>
                    <a:pt x="1787525" y="477138"/>
                  </a:moveTo>
                  <a:lnTo>
                    <a:pt x="1787525" y="213360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01746" y="3228847"/>
            <a:ext cx="1774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250825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Modified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Shortest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Path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2417" y="3134105"/>
            <a:ext cx="2133600" cy="4572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8613" y="2278506"/>
            <a:ext cx="3775075" cy="2741930"/>
          </a:xfrm>
          <a:custGeom>
            <a:avLst/>
            <a:gdLst/>
            <a:ahLst/>
            <a:cxnLst/>
            <a:rect l="l" t="t" r="r" b="b"/>
            <a:pathLst>
              <a:path w="3775075" h="2741929">
                <a:moveTo>
                  <a:pt x="651929" y="1402842"/>
                </a:moveTo>
                <a:lnTo>
                  <a:pt x="587248" y="1402842"/>
                </a:lnTo>
                <a:lnTo>
                  <a:pt x="568172" y="1402842"/>
                </a:lnTo>
                <a:lnTo>
                  <a:pt x="566039" y="1439799"/>
                </a:lnTo>
                <a:lnTo>
                  <a:pt x="651929" y="1402842"/>
                </a:lnTo>
                <a:close/>
              </a:path>
              <a:path w="3775075" h="2741929">
                <a:moveTo>
                  <a:pt x="683895" y="1518285"/>
                </a:moveTo>
                <a:lnTo>
                  <a:pt x="683742" y="1467358"/>
                </a:lnTo>
                <a:lnTo>
                  <a:pt x="683514" y="1390523"/>
                </a:lnTo>
                <a:lnTo>
                  <a:pt x="581533" y="1467485"/>
                </a:lnTo>
                <a:lnTo>
                  <a:pt x="615619" y="1484414"/>
                </a:lnTo>
                <a:lnTo>
                  <a:pt x="127" y="2724912"/>
                </a:lnTo>
                <a:lnTo>
                  <a:pt x="34163" y="2741803"/>
                </a:lnTo>
                <a:lnTo>
                  <a:pt x="649795" y="1501368"/>
                </a:lnTo>
                <a:lnTo>
                  <a:pt x="683895" y="1518285"/>
                </a:lnTo>
                <a:close/>
              </a:path>
              <a:path w="3775075" h="2741929">
                <a:moveTo>
                  <a:pt x="685279" y="1261618"/>
                </a:moveTo>
                <a:lnTo>
                  <a:pt x="650989" y="1278153"/>
                </a:lnTo>
                <a:lnTo>
                  <a:pt x="34290" y="0"/>
                </a:lnTo>
                <a:lnTo>
                  <a:pt x="0" y="16510"/>
                </a:lnTo>
                <a:lnTo>
                  <a:pt x="616661" y="1294714"/>
                </a:lnTo>
                <a:lnTo>
                  <a:pt x="582295" y="1311287"/>
                </a:lnTo>
                <a:lnTo>
                  <a:pt x="682866" y="1388884"/>
                </a:lnTo>
                <a:lnTo>
                  <a:pt x="572643" y="1325638"/>
                </a:lnTo>
                <a:lnTo>
                  <a:pt x="570433" y="1363649"/>
                </a:lnTo>
                <a:lnTo>
                  <a:pt x="18288" y="1331849"/>
                </a:lnTo>
                <a:lnTo>
                  <a:pt x="16002" y="1369949"/>
                </a:lnTo>
                <a:lnTo>
                  <a:pt x="568236" y="1401749"/>
                </a:lnTo>
                <a:lnTo>
                  <a:pt x="587311" y="1401749"/>
                </a:lnTo>
                <a:lnTo>
                  <a:pt x="654469" y="1401749"/>
                </a:lnTo>
                <a:lnTo>
                  <a:pt x="683399" y="1389303"/>
                </a:lnTo>
                <a:lnTo>
                  <a:pt x="684580" y="1311910"/>
                </a:lnTo>
                <a:lnTo>
                  <a:pt x="685279" y="1261618"/>
                </a:lnTo>
                <a:close/>
              </a:path>
              <a:path w="3775075" h="2741929">
                <a:moveTo>
                  <a:pt x="3774948" y="1084199"/>
                </a:moveTo>
                <a:lnTo>
                  <a:pt x="3736848" y="1065149"/>
                </a:lnTo>
                <a:lnTo>
                  <a:pt x="3660648" y="1027049"/>
                </a:lnTo>
                <a:lnTo>
                  <a:pt x="3660648" y="1065149"/>
                </a:lnTo>
                <a:lnTo>
                  <a:pt x="2947797" y="1065149"/>
                </a:lnTo>
                <a:lnTo>
                  <a:pt x="2947797" y="1103249"/>
                </a:lnTo>
                <a:lnTo>
                  <a:pt x="3660648" y="1103249"/>
                </a:lnTo>
                <a:lnTo>
                  <a:pt x="3660648" y="1141349"/>
                </a:lnTo>
                <a:lnTo>
                  <a:pt x="3736848" y="1103249"/>
                </a:lnTo>
                <a:lnTo>
                  <a:pt x="3774948" y="108419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526018" y="2143632"/>
            <a:ext cx="3469004" cy="2471420"/>
            <a:chOff x="8526018" y="2143632"/>
            <a:chExt cx="3469004" cy="24714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0" y="2143632"/>
              <a:ext cx="2927096" cy="2471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26018" y="3305555"/>
              <a:ext cx="542290" cy="114300"/>
            </a:xfrm>
            <a:custGeom>
              <a:avLst/>
              <a:gdLst/>
              <a:ahLst/>
              <a:cxnLst/>
              <a:rect l="l" t="t" r="r" b="b"/>
              <a:pathLst>
                <a:path w="542290" h="114300">
                  <a:moveTo>
                    <a:pt x="427481" y="0"/>
                  </a:moveTo>
                  <a:lnTo>
                    <a:pt x="427481" y="114300"/>
                  </a:lnTo>
                  <a:lnTo>
                    <a:pt x="503681" y="76200"/>
                  </a:lnTo>
                  <a:lnTo>
                    <a:pt x="446531" y="76200"/>
                  </a:lnTo>
                  <a:lnTo>
                    <a:pt x="446531" y="38100"/>
                  </a:lnTo>
                  <a:lnTo>
                    <a:pt x="503681" y="38100"/>
                  </a:lnTo>
                  <a:lnTo>
                    <a:pt x="427481" y="0"/>
                  </a:lnTo>
                  <a:close/>
                </a:path>
                <a:path w="542290" h="114300">
                  <a:moveTo>
                    <a:pt x="42748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27481" y="76200"/>
                  </a:lnTo>
                  <a:lnTo>
                    <a:pt x="427481" y="38100"/>
                  </a:lnTo>
                  <a:close/>
                </a:path>
                <a:path w="542290" h="114300">
                  <a:moveTo>
                    <a:pt x="503681" y="38100"/>
                  </a:moveTo>
                  <a:lnTo>
                    <a:pt x="446531" y="38100"/>
                  </a:lnTo>
                  <a:lnTo>
                    <a:pt x="446531" y="76200"/>
                  </a:lnTo>
                  <a:lnTo>
                    <a:pt x="503681" y="76200"/>
                  </a:lnTo>
                  <a:lnTo>
                    <a:pt x="541781" y="57150"/>
                  </a:lnTo>
                  <a:lnTo>
                    <a:pt x="503681" y="3810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47223" y="4735144"/>
            <a:ext cx="129794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Resulting  Route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Display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2651" y="343280"/>
            <a:ext cx="2160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Testing</a:t>
            </a:r>
            <a:r>
              <a:rPr spc="-40" dirty="0"/>
              <a:t> </a:t>
            </a:r>
            <a:r>
              <a:rPr spc="-5" dirty="0"/>
              <a:t>Process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1" y="393268"/>
            <a:ext cx="2349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5048250"/>
            <a:ext cx="289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Animation </a:t>
            </a:r>
            <a:r>
              <a:rPr sz="1800" spc="-10" dirty="0">
                <a:latin typeface="Calibri"/>
                <a:cs typeface="Calibri"/>
              </a:rPr>
              <a:t>displaying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Dijikstra’s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561" y="1067561"/>
            <a:ext cx="2514600" cy="16002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Checking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Threshold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8770" y="1867661"/>
            <a:ext cx="1384300" cy="1153160"/>
          </a:xfrm>
          <a:custGeom>
            <a:avLst/>
            <a:gdLst/>
            <a:ahLst/>
            <a:cxnLst/>
            <a:rect l="l" t="t" r="r" b="b"/>
            <a:pathLst>
              <a:path w="1384300" h="1153160">
                <a:moveTo>
                  <a:pt x="1283655" y="58271"/>
                </a:moveTo>
                <a:lnTo>
                  <a:pt x="0" y="1123568"/>
                </a:lnTo>
                <a:lnTo>
                  <a:pt x="24383" y="1152905"/>
                </a:lnTo>
                <a:lnTo>
                  <a:pt x="1308014" y="87629"/>
                </a:lnTo>
                <a:lnTo>
                  <a:pt x="1283655" y="58271"/>
                </a:lnTo>
                <a:close/>
              </a:path>
              <a:path w="1384300" h="1153160">
                <a:moveTo>
                  <a:pt x="1363519" y="46100"/>
                </a:moveTo>
                <a:lnTo>
                  <a:pt x="1298321" y="46100"/>
                </a:lnTo>
                <a:lnTo>
                  <a:pt x="1322704" y="75437"/>
                </a:lnTo>
                <a:lnTo>
                  <a:pt x="1308014" y="87629"/>
                </a:lnTo>
                <a:lnTo>
                  <a:pt x="1332356" y="116966"/>
                </a:lnTo>
                <a:lnTo>
                  <a:pt x="1363519" y="46100"/>
                </a:lnTo>
                <a:close/>
              </a:path>
              <a:path w="1384300" h="1153160">
                <a:moveTo>
                  <a:pt x="1298321" y="46100"/>
                </a:moveTo>
                <a:lnTo>
                  <a:pt x="1283655" y="58271"/>
                </a:lnTo>
                <a:lnTo>
                  <a:pt x="1308014" y="87629"/>
                </a:lnTo>
                <a:lnTo>
                  <a:pt x="1322704" y="75437"/>
                </a:lnTo>
                <a:lnTo>
                  <a:pt x="1298321" y="46100"/>
                </a:lnTo>
                <a:close/>
              </a:path>
              <a:path w="1384300" h="1153160">
                <a:moveTo>
                  <a:pt x="1383791" y="0"/>
                </a:moveTo>
                <a:lnTo>
                  <a:pt x="1259331" y="28955"/>
                </a:lnTo>
                <a:lnTo>
                  <a:pt x="1283655" y="58271"/>
                </a:lnTo>
                <a:lnTo>
                  <a:pt x="1298321" y="46100"/>
                </a:lnTo>
                <a:lnTo>
                  <a:pt x="1363519" y="46100"/>
                </a:lnTo>
                <a:lnTo>
                  <a:pt x="13837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559295" y="2667761"/>
            <a:ext cx="2926080" cy="3131185"/>
            <a:chOff x="6559295" y="2667761"/>
            <a:chExt cx="2926080" cy="3131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9295" y="3327780"/>
              <a:ext cx="2925572" cy="2471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82711" y="2667761"/>
              <a:ext cx="114300" cy="626745"/>
            </a:xfrm>
            <a:custGeom>
              <a:avLst/>
              <a:gdLst/>
              <a:ahLst/>
              <a:cxnLst/>
              <a:rect l="l" t="t" r="r" b="b"/>
              <a:pathLst>
                <a:path w="114300" h="626745">
                  <a:moveTo>
                    <a:pt x="38100" y="512445"/>
                  </a:moveTo>
                  <a:lnTo>
                    <a:pt x="0" y="512445"/>
                  </a:lnTo>
                  <a:lnTo>
                    <a:pt x="57150" y="626745"/>
                  </a:lnTo>
                  <a:lnTo>
                    <a:pt x="104775" y="531495"/>
                  </a:lnTo>
                  <a:lnTo>
                    <a:pt x="38100" y="531495"/>
                  </a:lnTo>
                  <a:lnTo>
                    <a:pt x="38100" y="512445"/>
                  </a:lnTo>
                  <a:close/>
                </a:path>
                <a:path w="114300" h="626745">
                  <a:moveTo>
                    <a:pt x="76200" y="0"/>
                  </a:moveTo>
                  <a:lnTo>
                    <a:pt x="38100" y="0"/>
                  </a:lnTo>
                  <a:lnTo>
                    <a:pt x="38100" y="531495"/>
                  </a:lnTo>
                  <a:lnTo>
                    <a:pt x="76200" y="531495"/>
                  </a:lnTo>
                  <a:lnTo>
                    <a:pt x="76200" y="0"/>
                  </a:lnTo>
                  <a:close/>
                </a:path>
                <a:path w="114300" h="626745">
                  <a:moveTo>
                    <a:pt x="114300" y="512445"/>
                  </a:moveTo>
                  <a:lnTo>
                    <a:pt x="76200" y="512445"/>
                  </a:lnTo>
                  <a:lnTo>
                    <a:pt x="76200" y="531495"/>
                  </a:lnTo>
                  <a:lnTo>
                    <a:pt x="104775" y="531495"/>
                  </a:lnTo>
                  <a:lnTo>
                    <a:pt x="114300" y="51244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3896" y="4217289"/>
            <a:ext cx="12966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Resulting  Route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Display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98CE13-F7C9-4639-AD73-A3E6AC4A4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7" y="1252729"/>
            <a:ext cx="4284154" cy="3360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0E2B-A71B-46F4-A7D8-DCFDDE03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38554"/>
          </a:xfrm>
        </p:spPr>
        <p:txBody>
          <a:bodyPr/>
          <a:lstStyle/>
          <a:p>
            <a:r>
              <a:rPr lang="es-CO" dirty="0"/>
              <a:t>Time and Memory </a:t>
            </a:r>
            <a:r>
              <a:rPr lang="es-CO" dirty="0" err="1"/>
              <a:t>Complexity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0DAFF8-E229-48B1-A6F9-AB82596E6E38}"/>
              </a:ext>
            </a:extLst>
          </p:cNvPr>
          <p:cNvSpPr/>
          <p:nvPr/>
        </p:nvSpPr>
        <p:spPr>
          <a:xfrm>
            <a:off x="1143000" y="2133600"/>
            <a:ext cx="22098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4A95D8C-2476-4D89-87AE-A7703340057B}"/>
                  </a:ext>
                </a:extLst>
              </p:cNvPr>
              <p:cNvSpPr/>
              <p:nvPr/>
            </p:nvSpPr>
            <p:spPr>
              <a:xfrm>
                <a:off x="3276600" y="2133600"/>
                <a:ext cx="2209800" cy="1295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4A95D8C-2476-4D89-87AE-A77033400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33600"/>
                <a:ext cx="2209800" cy="1295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EF371496-EAD6-42EC-B019-42285C6AC0AB}"/>
              </a:ext>
            </a:extLst>
          </p:cNvPr>
          <p:cNvSpPr/>
          <p:nvPr/>
        </p:nvSpPr>
        <p:spPr>
          <a:xfrm>
            <a:off x="1143000" y="3429000"/>
            <a:ext cx="22098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Memory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BC84ED2-0623-4C24-8EBB-8359088CC602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2209800" cy="1295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BC84ED2-0623-4C24-8EBB-8359088C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29000"/>
                <a:ext cx="2209800" cy="129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6EA76171-750A-4973-A4B5-EB15C0D5575E}"/>
              </a:ext>
            </a:extLst>
          </p:cNvPr>
          <p:cNvSpPr txBox="1"/>
          <p:nvPr/>
        </p:nvSpPr>
        <p:spPr>
          <a:xfrm>
            <a:off x="1181100" y="4830778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and Memory complexity of </a:t>
            </a:r>
            <a:r>
              <a:rPr lang="en-US" dirty="0" err="1"/>
              <a:t>Djikstra’s</a:t>
            </a:r>
            <a:r>
              <a:rPr lang="en-US" dirty="0"/>
              <a:t> algorithm where V is the number of vertexes and N is the number of coordinates, and E is the number of edges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5A3093-282F-4AF7-A141-907B6223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91176"/>
            <a:ext cx="5181601" cy="4075647"/>
          </a:xfrm>
          <a:prstGeom prst="rect">
            <a:avLst/>
          </a:prstGeom>
        </p:spPr>
      </p:pic>
      <p:pic>
        <p:nvPicPr>
          <p:cNvPr id="15" name="object 26">
            <a:extLst>
              <a:ext uri="{FF2B5EF4-FFF2-40B4-BE49-F238E27FC236}">
                <a16:creationId xmlns:a16="http://schemas.microsoft.com/office/drawing/2014/main" id="{B5D7F9FB-E2F0-4485-A8AD-F22EE885AC0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16" name="object 27">
            <a:extLst>
              <a:ext uri="{FF2B5EF4-FFF2-40B4-BE49-F238E27FC236}">
                <a16:creationId xmlns:a16="http://schemas.microsoft.com/office/drawing/2014/main" id="{293E04ED-A91E-4AC2-80EF-C6C64C3F11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92251" y="6206064"/>
            <a:ext cx="62579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  <p:extLst>
      <p:ext uri="{BB962C8B-B14F-4D97-AF65-F5344CB8AC3E}">
        <p14:creationId xmlns:p14="http://schemas.microsoft.com/office/powerpoint/2010/main" val="83701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2A1E2-3157-4946-A835-A6E6A5D9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38554"/>
          </a:xfrm>
        </p:spPr>
        <p:txBody>
          <a:bodyPr/>
          <a:lstStyle/>
          <a:p>
            <a:r>
              <a:rPr lang="es-CO" dirty="0" err="1"/>
              <a:t>Results</a:t>
            </a:r>
            <a:r>
              <a:rPr lang="es-CO" dirty="0"/>
              <a:t> (</a:t>
            </a:r>
            <a:r>
              <a:rPr lang="es-CO" dirty="0" err="1"/>
              <a:t>Example</a:t>
            </a:r>
            <a:r>
              <a:rPr lang="es-CO" dirty="0"/>
              <a:t> Output)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E8129C-0CDB-4B20-B51F-534C3623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5625015" cy="396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C36D26-C797-422E-8ED4-FFB25B0F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87" y="1066800"/>
            <a:ext cx="5193604" cy="3797004"/>
          </a:xfrm>
          <a:prstGeom prst="rect">
            <a:avLst/>
          </a:prstGeom>
        </p:spPr>
      </p:pic>
      <p:pic>
        <p:nvPicPr>
          <p:cNvPr id="6" name="object 26">
            <a:extLst>
              <a:ext uri="{FF2B5EF4-FFF2-40B4-BE49-F238E27FC236}">
                <a16:creationId xmlns:a16="http://schemas.microsoft.com/office/drawing/2014/main" id="{913A566F-4339-42D1-97F5-46F8C20A24E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7" name="object 27">
            <a:extLst>
              <a:ext uri="{FF2B5EF4-FFF2-40B4-BE49-F238E27FC236}">
                <a16:creationId xmlns:a16="http://schemas.microsoft.com/office/drawing/2014/main" id="{3CBE143D-85C6-4382-8DF2-E77B0A86F3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92251" y="6206064"/>
            <a:ext cx="62579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  <p:extLst>
      <p:ext uri="{BB962C8B-B14F-4D97-AF65-F5344CB8AC3E}">
        <p14:creationId xmlns:p14="http://schemas.microsoft.com/office/powerpoint/2010/main" val="16990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6594-6C34-41A3-9C09-C3062E6F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1" y="393268"/>
            <a:ext cx="11507216" cy="338554"/>
          </a:xfrm>
        </p:spPr>
        <p:txBody>
          <a:bodyPr/>
          <a:lstStyle/>
          <a:p>
            <a:r>
              <a:rPr lang="es-CO" dirty="0" err="1"/>
              <a:t>Results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FA67452-ECD5-4ACF-9550-A8F63343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67822"/>
              </p:ext>
            </p:extLst>
          </p:nvPr>
        </p:nvGraphicFramePr>
        <p:xfrm>
          <a:off x="1460500" y="1866900"/>
          <a:ext cx="9271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963346821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119564152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427426351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992563316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Shortest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 Exceding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89296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EAFIT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de Medellin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2807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de Antioquia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4083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Universidad Luis Amigó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8208"/>
                  </a:ext>
                </a:extLst>
              </a:tr>
            </a:tbl>
          </a:graphicData>
        </a:graphic>
      </p:graphicFrame>
      <p:pic>
        <p:nvPicPr>
          <p:cNvPr id="5" name="object 26">
            <a:extLst>
              <a:ext uri="{FF2B5EF4-FFF2-40B4-BE49-F238E27FC236}">
                <a16:creationId xmlns:a16="http://schemas.microsoft.com/office/drawing/2014/main" id="{BBCE232E-AC4B-48B7-8B2A-CB709777DC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6089903"/>
            <a:ext cx="620268" cy="620268"/>
          </a:xfrm>
          <a:prstGeom prst="rect">
            <a:avLst/>
          </a:prstGeom>
        </p:spPr>
      </p:pic>
      <p:sp>
        <p:nvSpPr>
          <p:cNvPr id="6" name="object 27">
            <a:extLst>
              <a:ext uri="{FF2B5EF4-FFF2-40B4-BE49-F238E27FC236}">
                <a16:creationId xmlns:a16="http://schemas.microsoft.com/office/drawing/2014/main" id="{B066B475-604F-4091-B34F-8AA71D733EF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92251" y="6206064"/>
            <a:ext cx="62579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/>
              <a:t>https://github.com/SamuelLoperaT/ST0245-001</a:t>
            </a:r>
          </a:p>
        </p:txBody>
      </p:sp>
    </p:spTree>
    <p:extLst>
      <p:ext uri="{BB962C8B-B14F-4D97-AF65-F5344CB8AC3E}">
        <p14:creationId xmlns:p14="http://schemas.microsoft.com/office/powerpoint/2010/main" val="241398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283</Words>
  <Application>Microsoft Office PowerPoint</Application>
  <PresentationFormat>Panorámica</PresentationFormat>
  <Paragraphs>81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Cambria Math</vt:lpstr>
      <vt:lpstr>Fira Sans Extra Condensed</vt:lpstr>
      <vt:lpstr>Times New Roman</vt:lpstr>
      <vt:lpstr>Office Theme</vt:lpstr>
      <vt:lpstr>Preventing Street  Harassment by Using  Constrained Shortest Path Algorithms</vt:lpstr>
      <vt:lpstr>Team Presentation</vt:lpstr>
      <vt:lpstr>Problem</vt:lpstr>
      <vt:lpstr>Problem Statement</vt:lpstr>
      <vt:lpstr>Testing Process</vt:lpstr>
      <vt:lpstr>Algorithm Design</vt:lpstr>
      <vt:lpstr>Time and Memory Complexity</vt:lpstr>
      <vt:lpstr>Results (Example Output)</vt:lpstr>
      <vt:lpstr>Results</vt:lpstr>
      <vt:lpstr>Presentación de PowerPoint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Street  Harassment by Using  Constrained Shortest Path Algorithms</dc:title>
  <dc:creator>Referee</dc:creator>
  <cp:lastModifiedBy>Samuel Lopera</cp:lastModifiedBy>
  <cp:revision>4</cp:revision>
  <dcterms:created xsi:type="dcterms:W3CDTF">2022-05-19T13:58:19Z</dcterms:created>
  <dcterms:modified xsi:type="dcterms:W3CDTF">2022-05-19T22:59:04Z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2022-05-19T00:00:00Z</vt:filetime>
  </property>
</Properties>
</file>