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Person, Kleidung, draußen, Rad enthält.&#10;&#10;Automatisch generierte Beschreibung">
            <a:extLst>
              <a:ext uri="{FF2B5EF4-FFF2-40B4-BE49-F238E27FC236}">
                <a16:creationId xmlns:a16="http://schemas.microsoft.com/office/drawing/2014/main" id="{C5BE9568-FCBA-D6ED-F894-931555ABA0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424" b="399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CB1379A-E510-B237-88E4-032302CC3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de-DE" dirty="0"/>
              <a:t>Das Projekt</a:t>
            </a:r>
          </a:p>
        </p:txBody>
      </p:sp>
    </p:spTree>
    <p:extLst>
      <p:ext uri="{BB962C8B-B14F-4D97-AF65-F5344CB8AC3E}">
        <p14:creationId xmlns:p14="http://schemas.microsoft.com/office/powerpoint/2010/main" val="5380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4CB0C-0B8D-A2BA-64DD-9F701F3D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ersten Schritte und Probleme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55E231E-273A-02D9-282D-80CFB4F9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2464904" cy="496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dirty="0">
                <a:solidFill>
                  <a:schemeClr val="accent6">
                    <a:lumMod val="75000"/>
                  </a:schemeClr>
                </a:solidFill>
              </a:rPr>
              <a:t>Datenakquise</a:t>
            </a:r>
          </a:p>
        </p:txBody>
      </p:sp>
      <p:pic>
        <p:nvPicPr>
          <p:cNvPr id="13" name="Grafik 12" descr="Ein Bild, das Schrift, Grafiken, Logo, Grafikdesign enthält.&#10;&#10;Automatisch generierte Beschreibung">
            <a:extLst>
              <a:ext uri="{FF2B5EF4-FFF2-40B4-BE49-F238E27FC236}">
                <a16:creationId xmlns:a16="http://schemas.microsoft.com/office/drawing/2014/main" id="{9C59DD0B-B4A0-07B2-DF6F-8747EDD8D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865" y="2122787"/>
            <a:ext cx="2018270" cy="840946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5B2451D-E5AA-CEC2-7211-A094B0BC7424}"/>
              </a:ext>
            </a:extLst>
          </p:cNvPr>
          <p:cNvCxnSpPr>
            <a:cxnSpLocks/>
          </p:cNvCxnSpPr>
          <p:nvPr/>
        </p:nvCxnSpPr>
        <p:spPr>
          <a:xfrm>
            <a:off x="6085702" y="3179826"/>
            <a:ext cx="10298" cy="86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B108BF58-021C-5CEA-DE65-131195E6C65A}"/>
              </a:ext>
            </a:extLst>
          </p:cNvPr>
          <p:cNvSpPr txBox="1"/>
          <p:nvPr/>
        </p:nvSpPr>
        <p:spPr>
          <a:xfrm>
            <a:off x="5035338" y="4126568"/>
            <a:ext cx="2069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/>
              <a:t>Datensatzgröße</a:t>
            </a:r>
          </a:p>
        </p:txBody>
      </p:sp>
      <p:pic>
        <p:nvPicPr>
          <p:cNvPr id="20" name="Grafik 19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EB0B5C1E-CF49-D04B-7D42-64394DEC2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555" y="4805178"/>
            <a:ext cx="3127289" cy="1504639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EDA41F73-0675-C31E-8E9D-D49368147D8E}"/>
              </a:ext>
            </a:extLst>
          </p:cNvPr>
          <p:cNvSpPr txBox="1"/>
          <p:nvPr/>
        </p:nvSpPr>
        <p:spPr>
          <a:xfrm>
            <a:off x="7848383" y="5003499"/>
            <a:ext cx="194976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 err="1"/>
              <a:t>Overfitting</a:t>
            </a:r>
            <a:endParaRPr lang="de-DE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Vielfalt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/>
              <a:t>Genauigkeit</a:t>
            </a:r>
          </a:p>
        </p:txBody>
      </p:sp>
    </p:spTree>
    <p:extLst>
      <p:ext uri="{BB962C8B-B14F-4D97-AF65-F5344CB8AC3E}">
        <p14:creationId xmlns:p14="http://schemas.microsoft.com/office/powerpoint/2010/main" val="266896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4CB0C-0B8D-A2BA-64DD-9F701F3D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ersten Schritte und Probleme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55E231E-273A-02D9-282D-80CFB4F9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428750"/>
            <a:ext cx="3744097" cy="496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dirty="0">
                <a:solidFill>
                  <a:schemeClr val="accent6">
                    <a:lumMod val="75000"/>
                  </a:schemeClr>
                </a:solidFill>
              </a:rPr>
              <a:t>Unsere Datenakquise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C38F369-EA50-93AB-E6C8-3D55EFB3820D}"/>
              </a:ext>
            </a:extLst>
          </p:cNvPr>
          <p:cNvSpPr txBox="1"/>
          <p:nvPr/>
        </p:nvSpPr>
        <p:spPr>
          <a:xfrm>
            <a:off x="5107845" y="2176214"/>
            <a:ext cx="20644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/>
              <a:t>Traffic Lights</a:t>
            </a:r>
          </a:p>
        </p:txBody>
      </p:sp>
      <p:pic>
        <p:nvPicPr>
          <p:cNvPr id="6" name="Grafik 5" descr="Ein Bild, das Screenshot, Design enthält.&#10;&#10;Automatisch generierte Beschreibung">
            <a:extLst>
              <a:ext uri="{FF2B5EF4-FFF2-40B4-BE49-F238E27FC236}">
                <a16:creationId xmlns:a16="http://schemas.microsoft.com/office/drawing/2014/main" id="{DB5B3A07-5764-5934-4069-FE146B921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429" y="3006054"/>
            <a:ext cx="2397213" cy="1186855"/>
          </a:xfrm>
          <a:prstGeom prst="rect">
            <a:avLst/>
          </a:prstGeom>
        </p:spPr>
      </p:pic>
      <p:pic>
        <p:nvPicPr>
          <p:cNvPr id="8" name="Grafik 7" descr="Ein Bild, das Screenshot, Digitale Uhr, Design enthält.&#10;&#10;Automatisch generierte Beschreibung">
            <a:extLst>
              <a:ext uri="{FF2B5EF4-FFF2-40B4-BE49-F238E27FC236}">
                <a16:creationId xmlns:a16="http://schemas.microsoft.com/office/drawing/2014/main" id="{FD41962F-031B-0704-2959-CC46BFDE4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06054"/>
            <a:ext cx="5145044" cy="1218252"/>
          </a:xfrm>
          <a:prstGeom prst="rect">
            <a:avLst/>
          </a:prstGeom>
        </p:spPr>
      </p:pic>
      <p:pic>
        <p:nvPicPr>
          <p:cNvPr id="10" name="Grafik 9" descr="Ein Bild, das Licht, Ampel, draußen, Transport enthält.&#10;&#10;Automatisch generierte Beschreibung">
            <a:extLst>
              <a:ext uri="{FF2B5EF4-FFF2-40B4-BE49-F238E27FC236}">
                <a16:creationId xmlns:a16="http://schemas.microsoft.com/office/drawing/2014/main" id="{898EEBC9-B9F7-3660-F8CF-90073C68D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880" y="5000247"/>
            <a:ext cx="768178" cy="123762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938DAF28-9817-36AA-44CD-ACA4D8385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131" y="5000247"/>
            <a:ext cx="473982" cy="1237620"/>
          </a:xfrm>
          <a:prstGeom prst="rect">
            <a:avLst/>
          </a:prstGeom>
        </p:spPr>
      </p:pic>
      <p:pic>
        <p:nvPicPr>
          <p:cNvPr id="14" name="Grafik 13" descr="Ein Bild, das Pflanze, draußen, Beleuchtung, Licht enthält.&#10;&#10;Automatisch generierte Beschreibung">
            <a:extLst>
              <a:ext uri="{FF2B5EF4-FFF2-40B4-BE49-F238E27FC236}">
                <a16:creationId xmlns:a16="http://schemas.microsoft.com/office/drawing/2014/main" id="{82194853-64BC-DF57-D791-BEB91E3675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804" y="5054689"/>
            <a:ext cx="688268" cy="1117511"/>
          </a:xfrm>
          <a:prstGeom prst="rect">
            <a:avLst/>
          </a:prstGeom>
        </p:spPr>
      </p:pic>
      <p:pic>
        <p:nvPicPr>
          <p:cNvPr id="16" name="Grafik 1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72402114-A09B-42F5-84A5-11848DE27A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9125" y="5476844"/>
            <a:ext cx="2139092" cy="761023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0776C62F-3A8B-03DC-797D-314F9E2C3A2A}"/>
              </a:ext>
            </a:extLst>
          </p:cNvPr>
          <p:cNvSpPr txBox="1"/>
          <p:nvPr/>
        </p:nvSpPr>
        <p:spPr>
          <a:xfrm>
            <a:off x="9022873" y="5000247"/>
            <a:ext cx="3177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Teils neue Fehlerquellen</a:t>
            </a:r>
          </a:p>
        </p:txBody>
      </p:sp>
    </p:spTree>
    <p:extLst>
      <p:ext uri="{BB962C8B-B14F-4D97-AF65-F5344CB8AC3E}">
        <p14:creationId xmlns:p14="http://schemas.microsoft.com/office/powerpoint/2010/main" val="261657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4CB0C-0B8D-A2BA-64DD-9F701F3D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Neuer Datensatz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55E231E-273A-02D9-282D-80CFB4F9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2866768" cy="496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dirty="0">
                <a:solidFill>
                  <a:schemeClr val="accent6">
                    <a:lumMod val="75000"/>
                  </a:schemeClr>
                </a:solidFill>
              </a:rPr>
              <a:t>Aktueller Stand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C067A84-B21C-F053-7130-BBF882208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19" y="2234103"/>
            <a:ext cx="3824073" cy="869108"/>
          </a:xfrm>
          <a:prstGeom prst="rect">
            <a:avLst/>
          </a:prstGeom>
        </p:spPr>
      </p:pic>
      <p:pic>
        <p:nvPicPr>
          <p:cNvPr id="11" name="Grafik 10" descr="Ein Bild, das Tartan, Muster, Karo, Stoff enthält.&#10;&#10;Automatisch generierte Beschreibung">
            <a:extLst>
              <a:ext uri="{FF2B5EF4-FFF2-40B4-BE49-F238E27FC236}">
                <a16:creationId xmlns:a16="http://schemas.microsoft.com/office/drawing/2014/main" id="{85D4B199-C157-DAA3-9B97-55E2E1D26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754790"/>
            <a:ext cx="1594021" cy="2126399"/>
          </a:xfrm>
          <a:prstGeom prst="rect">
            <a:avLst/>
          </a:prstGeom>
        </p:spPr>
      </p:pic>
      <p:pic>
        <p:nvPicPr>
          <p:cNvPr id="13" name="Grafik 12" descr="Ein Bild, das Boden, Gelände, Flasche, Werkzeug enthält.&#10;&#10;Automatisch generierte Beschreibung">
            <a:extLst>
              <a:ext uri="{FF2B5EF4-FFF2-40B4-BE49-F238E27FC236}">
                <a16:creationId xmlns:a16="http://schemas.microsoft.com/office/drawing/2014/main" id="{477B9CD0-6795-4CAF-4143-2075A09C3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357" y="3754789"/>
            <a:ext cx="1594021" cy="212639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8EDB055-772A-F1FB-A36E-14CA38489D35}"/>
              </a:ext>
            </a:extLst>
          </p:cNvPr>
          <p:cNvSpPr txBox="1"/>
          <p:nvPr/>
        </p:nvSpPr>
        <p:spPr>
          <a:xfrm>
            <a:off x="5199792" y="4039970"/>
            <a:ext cx="399391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Größerer Datensatz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Komplexerer Hintergrund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Nicht zentriert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E4A62F0-3291-D6C1-4A7B-9E2B445A6259}"/>
              </a:ext>
            </a:extLst>
          </p:cNvPr>
          <p:cNvSpPr txBox="1"/>
          <p:nvPr/>
        </p:nvSpPr>
        <p:spPr>
          <a:xfrm>
            <a:off x="8309905" y="439578"/>
            <a:ext cx="251049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b="1" dirty="0"/>
              <a:t>Zusätzlich YOLO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FECB3137-E02F-0357-6740-D4EA69B70C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141" y="932021"/>
            <a:ext cx="5524859" cy="643555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380F43CC-A82A-FEC4-F0D0-FD5C35ACD5B4}"/>
              </a:ext>
            </a:extLst>
          </p:cNvPr>
          <p:cNvCxnSpPr/>
          <p:nvPr/>
        </p:nvCxnSpPr>
        <p:spPr>
          <a:xfrm>
            <a:off x="6783859" y="1677228"/>
            <a:ext cx="0" cy="361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D8020ED6-DA5E-B583-E45E-B899BD756CEB}"/>
              </a:ext>
            </a:extLst>
          </p:cNvPr>
          <p:cNvCxnSpPr/>
          <p:nvPr/>
        </p:nvCxnSpPr>
        <p:spPr>
          <a:xfrm>
            <a:off x="7442886" y="1677227"/>
            <a:ext cx="0" cy="361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CD743D8-9DCD-F038-B3BF-C24A61870998}"/>
              </a:ext>
            </a:extLst>
          </p:cNvPr>
          <p:cNvCxnSpPr/>
          <p:nvPr/>
        </p:nvCxnSpPr>
        <p:spPr>
          <a:xfrm>
            <a:off x="8703276" y="1677226"/>
            <a:ext cx="0" cy="361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93DCA43A-939D-F606-949B-BF88B2F864E9}"/>
              </a:ext>
            </a:extLst>
          </p:cNvPr>
          <p:cNvCxnSpPr/>
          <p:nvPr/>
        </p:nvCxnSpPr>
        <p:spPr>
          <a:xfrm>
            <a:off x="9992497" y="1648805"/>
            <a:ext cx="0" cy="361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B7FDC83-A3C5-64F6-9B80-60EBB7793150}"/>
              </a:ext>
            </a:extLst>
          </p:cNvPr>
          <p:cNvCxnSpPr/>
          <p:nvPr/>
        </p:nvCxnSpPr>
        <p:spPr>
          <a:xfrm>
            <a:off x="11281718" y="1648805"/>
            <a:ext cx="0" cy="361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4A6864D8-35E0-53A1-B7B5-17049BF38771}"/>
              </a:ext>
            </a:extLst>
          </p:cNvPr>
          <p:cNvSpPr txBox="1"/>
          <p:nvPr/>
        </p:nvSpPr>
        <p:spPr>
          <a:xfrm>
            <a:off x="6266446" y="202303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Klasse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2EFC33E-47E8-3F74-5396-9FA4B3708864}"/>
              </a:ext>
            </a:extLst>
          </p:cNvPr>
          <p:cNvSpPr txBox="1"/>
          <p:nvPr/>
        </p:nvSpPr>
        <p:spPr>
          <a:xfrm>
            <a:off x="7327557" y="217170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7438EF3-5DF0-1EEA-E164-CE67228CF05F}"/>
              </a:ext>
            </a:extLst>
          </p:cNvPr>
          <p:cNvSpPr txBox="1"/>
          <p:nvPr/>
        </p:nvSpPr>
        <p:spPr>
          <a:xfrm>
            <a:off x="8538519" y="2171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81D6CEC-0E47-CA76-9BA8-C09E31B19880}"/>
              </a:ext>
            </a:extLst>
          </p:cNvPr>
          <p:cNvSpPr txBox="1"/>
          <p:nvPr/>
        </p:nvSpPr>
        <p:spPr>
          <a:xfrm>
            <a:off x="9612809" y="2106634"/>
            <a:ext cx="75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Breite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50E3433-B54E-BA14-1640-31D3AE06C093}"/>
              </a:ext>
            </a:extLst>
          </p:cNvPr>
          <p:cNvSpPr txBox="1"/>
          <p:nvPr/>
        </p:nvSpPr>
        <p:spPr>
          <a:xfrm>
            <a:off x="10987837" y="2116521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Höhe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DBD237F-01A2-4D38-B545-996356193C94}"/>
              </a:ext>
            </a:extLst>
          </p:cNvPr>
          <p:cNvSpPr txBox="1"/>
          <p:nvPr/>
        </p:nvSpPr>
        <p:spPr>
          <a:xfrm>
            <a:off x="6567472" y="2742266"/>
            <a:ext cx="5293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In unserem Fall reicht Objekterkennung</a:t>
            </a:r>
          </a:p>
        </p:txBody>
      </p:sp>
    </p:spTree>
    <p:extLst>
      <p:ext uri="{BB962C8B-B14F-4D97-AF65-F5344CB8AC3E}">
        <p14:creationId xmlns:p14="http://schemas.microsoft.com/office/powerpoint/2010/main" val="393406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4CB0C-0B8D-A2BA-64DD-9F701F3D5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nächsten Schritte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55E231E-273A-02D9-282D-80CFB4F93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2866768" cy="4969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3000" dirty="0">
                <a:solidFill>
                  <a:schemeClr val="accent6">
                    <a:lumMod val="75000"/>
                  </a:schemeClr>
                </a:solidFill>
              </a:rPr>
              <a:t>Ausblick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D42E36D-9C70-0047-E4F4-B87BE257EB5B}"/>
              </a:ext>
            </a:extLst>
          </p:cNvPr>
          <p:cNvSpPr txBox="1"/>
          <p:nvPr/>
        </p:nvSpPr>
        <p:spPr>
          <a:xfrm>
            <a:off x="939113" y="2444115"/>
            <a:ext cx="11133048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Anpassung des Codes an neuen Datensatz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Eigene Erhebung von Videomaterial für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Nach Erfolgreicher Objekterkennung Test an “Live-Video“ – Frame für Frame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2342212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Ausschnitt</Template>
  <TotalTime>0</TotalTime>
  <Words>74</Words>
  <Application>Microsoft Macintosh PowerPoint</Application>
  <PresentationFormat>Breitbild</PresentationFormat>
  <Paragraphs>29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Franklin Gothic Book</vt:lpstr>
      <vt:lpstr>Ausschnitt</vt:lpstr>
      <vt:lpstr>Das Projekt</vt:lpstr>
      <vt:lpstr>Die ersten Schritte und Probleme</vt:lpstr>
      <vt:lpstr>Die ersten Schritte und Probleme</vt:lpstr>
      <vt:lpstr>Neuer Datensatz</vt:lpstr>
      <vt:lpstr>Die nächsten Schritte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diebner@outlook.com</dc:creator>
  <cp:lastModifiedBy>diebner@outlook.com</cp:lastModifiedBy>
  <cp:revision>3</cp:revision>
  <dcterms:created xsi:type="dcterms:W3CDTF">2023-11-27T19:11:22Z</dcterms:created>
  <dcterms:modified xsi:type="dcterms:W3CDTF">2023-11-28T22:47:02Z</dcterms:modified>
</cp:coreProperties>
</file>