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Fira Sans Extra Condensed Medium"/>
      <p:regular r:id="rId22"/>
      <p:bold r:id="rId23"/>
      <p:italic r:id="rId24"/>
      <p:boldItalic r:id="rId25"/>
    </p:embeddedFont>
    <p:embeddedFont>
      <p:font typeface="Viga"/>
      <p:regular r:id="rId26"/>
    </p:embeddedFont>
    <p:embeddedFont>
      <p:font typeface="Work Sans ExtraBold"/>
      <p:bold r:id="rId27"/>
      <p:boldItalic r:id="rId28"/>
    </p:embeddedFont>
    <p:embeddedFont>
      <p:font typeface="Archivo Black"/>
      <p:regular r:id="rId29"/>
    </p:embeddedFont>
    <p:embeddedFont>
      <p:font typeface="Karla"/>
      <p:regular r:id="rId30"/>
      <p:bold r:id="rId31"/>
      <p:italic r:id="rId32"/>
      <p:boldItalic r:id="rId33"/>
    </p:embeddedFont>
    <p:embeddedFont>
      <p:font typeface="Gaegu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muel Mag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FiraSansExtraCondensed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FiraSansExtraCondensedMedium-italic.fntdata"/><Relationship Id="rId23" Type="http://schemas.openxmlformats.org/officeDocument/2006/relationships/font" Target="fonts/FiraSansExtra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Viga-regular.fntdata"/><Relationship Id="rId25" Type="http://schemas.openxmlformats.org/officeDocument/2006/relationships/font" Target="fonts/FiraSansExtraCondensedMedium-boldItalic.fntdata"/><Relationship Id="rId28" Type="http://schemas.openxmlformats.org/officeDocument/2006/relationships/font" Target="fonts/WorkSansExtraBold-boldItalic.fntdata"/><Relationship Id="rId27" Type="http://schemas.openxmlformats.org/officeDocument/2006/relationships/font" Target="fonts/WorkSa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Karla-bold.fntdata"/><Relationship Id="rId30" Type="http://schemas.openxmlformats.org/officeDocument/2006/relationships/font" Target="fonts/Karla-regular.fntdata"/><Relationship Id="rId11" Type="http://schemas.openxmlformats.org/officeDocument/2006/relationships/slide" Target="slides/slide6.xml"/><Relationship Id="rId33" Type="http://schemas.openxmlformats.org/officeDocument/2006/relationships/font" Target="fonts/Karla-boldItalic.fntdata"/><Relationship Id="rId10" Type="http://schemas.openxmlformats.org/officeDocument/2006/relationships/slide" Target="slides/slide5.xml"/><Relationship Id="rId32" Type="http://schemas.openxmlformats.org/officeDocument/2006/relationships/font" Target="fonts/Karla-italic.fntdata"/><Relationship Id="rId13" Type="http://schemas.openxmlformats.org/officeDocument/2006/relationships/slide" Target="slides/slide8.xml"/><Relationship Id="rId35" Type="http://schemas.openxmlformats.org/officeDocument/2006/relationships/font" Target="fonts/Gaegu-bold.fntdata"/><Relationship Id="rId12" Type="http://schemas.openxmlformats.org/officeDocument/2006/relationships/slide" Target="slides/slide7.xml"/><Relationship Id="rId34" Type="http://schemas.openxmlformats.org/officeDocument/2006/relationships/font" Target="fonts/Gaegu-regular.fntdata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26T08:33:47.208">
    <p:pos x="6000" y="0"/>
    <p:text>Magist Inventory seems big at first glance but in total they have 74 different product categories and a total of 32951 products. Out of which under 11% are in similar categories as Eniac products
ENIAC is specialized in high-end Apple compatible accessories products only.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33d66cc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33d66cc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933d66cc1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933d66cc1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33d66cc1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33d66cc1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933d66cc14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933d66cc14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933d66cc1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933d66cc1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93834582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93834582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3834582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93834582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099c31f6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099c31f6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096275" y="1159475"/>
            <a:ext cx="3376500" cy="25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48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5117737" y="3673575"/>
            <a:ext cx="3376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68922" y="401363"/>
            <a:ext cx="1926668" cy="3393468"/>
            <a:chOff x="568922" y="401363"/>
            <a:chExt cx="1926668" cy="3393468"/>
          </a:xfrm>
        </p:grpSpPr>
        <p:sp>
          <p:nvSpPr>
            <p:cNvPr id="13" name="Google Shape;13;p2"/>
            <p:cNvSpPr/>
            <p:nvPr/>
          </p:nvSpPr>
          <p:spPr>
            <a:xfrm>
              <a:off x="599768" y="438391"/>
              <a:ext cx="1885494" cy="3298824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8922" y="401363"/>
              <a:ext cx="1926668" cy="3393468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664147" y="360675"/>
            <a:ext cx="1926668" cy="3393468"/>
            <a:chOff x="2664147" y="360675"/>
            <a:chExt cx="1926668" cy="3393468"/>
          </a:xfrm>
        </p:grpSpPr>
        <p:sp>
          <p:nvSpPr>
            <p:cNvPr id="16" name="Google Shape;16;p2"/>
            <p:cNvSpPr/>
            <p:nvPr/>
          </p:nvSpPr>
          <p:spPr>
            <a:xfrm>
              <a:off x="2694993" y="430741"/>
              <a:ext cx="1885494" cy="3298824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47" y="360675"/>
              <a:ext cx="1926668" cy="3393468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724618">
            <a:off x="8135423" y="3819614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724618">
            <a:off x="8269773" y="397313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724618">
            <a:off x="8448898" y="413308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1"/>
          <p:cNvSpPr/>
          <p:nvPr/>
        </p:nvSpPr>
        <p:spPr>
          <a:xfrm>
            <a:off x="320625" y="234950"/>
            <a:ext cx="8847050" cy="4931250"/>
          </a:xfrm>
          <a:custGeom>
            <a:rect b="b" l="l" r="r" t="t"/>
            <a:pathLst>
              <a:path extrusionOk="0" h="197250" w="353882">
                <a:moveTo>
                  <a:pt x="37302" y="0"/>
                </a:moveTo>
                <a:lnTo>
                  <a:pt x="353882" y="20954"/>
                </a:lnTo>
                <a:lnTo>
                  <a:pt x="353328" y="196996"/>
                </a:lnTo>
                <a:lnTo>
                  <a:pt x="22888" y="196996"/>
                </a:lnTo>
                <a:lnTo>
                  <a:pt x="0" y="197250"/>
                </a:lnTo>
                <a:lnTo>
                  <a:pt x="28973" y="6422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grpSp>
        <p:nvGrpSpPr>
          <p:cNvPr id="124" name="Google Shape;124;p11"/>
          <p:cNvGrpSpPr/>
          <p:nvPr/>
        </p:nvGrpSpPr>
        <p:grpSpPr>
          <a:xfrm>
            <a:off x="905066" y="-63500"/>
            <a:ext cx="468757" cy="550028"/>
            <a:chOff x="905066" y="-63500"/>
            <a:chExt cx="468757" cy="550028"/>
          </a:xfrm>
        </p:grpSpPr>
        <p:sp>
          <p:nvSpPr>
            <p:cNvPr id="125" name="Google Shape;125;p11"/>
            <p:cNvSpPr/>
            <p:nvPr/>
          </p:nvSpPr>
          <p:spPr>
            <a:xfrm rot="-2003650">
              <a:off x="933136" y="165846"/>
              <a:ext cx="412618" cy="225767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062973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1"/>
          <p:cNvSpPr txBox="1"/>
          <p:nvPr>
            <p:ph hasCustomPrompt="1" type="title"/>
          </p:nvPr>
        </p:nvSpPr>
        <p:spPr>
          <a:xfrm>
            <a:off x="1279188" y="683200"/>
            <a:ext cx="65856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1380438" y="1901375"/>
            <a:ext cx="63831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hasCustomPrompt="1" type="title"/>
          </p:nvPr>
        </p:nvSpPr>
        <p:spPr>
          <a:xfrm>
            <a:off x="4637175" y="30797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2" type="title"/>
          </p:nvPr>
        </p:nvSpPr>
        <p:spPr>
          <a:xfrm>
            <a:off x="1200375" y="2061800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3" type="title"/>
          </p:nvPr>
        </p:nvSpPr>
        <p:spPr>
          <a:xfrm>
            <a:off x="1208675" y="3713325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4" type="title"/>
          </p:nvPr>
        </p:nvSpPr>
        <p:spPr>
          <a:xfrm>
            <a:off x="1037675" y="3026775"/>
            <a:ext cx="24471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13"/>
          <p:cNvSpPr txBox="1"/>
          <p:nvPr>
            <p:ph idx="5" type="title"/>
          </p:nvPr>
        </p:nvSpPr>
        <p:spPr>
          <a:xfrm>
            <a:off x="5657850" y="2061800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6" type="title"/>
          </p:nvPr>
        </p:nvSpPr>
        <p:spPr>
          <a:xfrm>
            <a:off x="5679125" y="3713325"/>
            <a:ext cx="2276100" cy="5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0" sz="14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7" type="title"/>
          </p:nvPr>
        </p:nvSpPr>
        <p:spPr>
          <a:xfrm>
            <a:off x="5660775" y="3336225"/>
            <a:ext cx="24309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13"/>
          <p:cNvSpPr txBox="1"/>
          <p:nvPr>
            <p:ph hasCustomPrompt="1" idx="8" type="title"/>
          </p:nvPr>
        </p:nvSpPr>
        <p:spPr>
          <a:xfrm>
            <a:off x="3581325" y="30797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9" type="title"/>
          </p:nvPr>
        </p:nvSpPr>
        <p:spPr>
          <a:xfrm>
            <a:off x="4637175" y="14434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hasCustomPrompt="1" idx="13" type="title"/>
          </p:nvPr>
        </p:nvSpPr>
        <p:spPr>
          <a:xfrm>
            <a:off x="3590169" y="1443450"/>
            <a:ext cx="9333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41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14"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15" type="title"/>
          </p:nvPr>
        </p:nvSpPr>
        <p:spPr>
          <a:xfrm>
            <a:off x="1045775" y="1380925"/>
            <a:ext cx="24309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13"/>
          <p:cNvSpPr txBox="1"/>
          <p:nvPr>
            <p:ph idx="16" type="title"/>
          </p:nvPr>
        </p:nvSpPr>
        <p:spPr>
          <a:xfrm>
            <a:off x="5657850" y="1380925"/>
            <a:ext cx="24471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13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flipH="1" rot="5476894">
            <a:off x="433799" y="3212421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 flipH="1" rot="5476894">
            <a:off x="175489" y="3302767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 flipH="1" rot="5476894">
            <a:off x="29251" y="3384442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 txBox="1"/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2" type="title"/>
          </p:nvPr>
        </p:nvSpPr>
        <p:spPr>
          <a:xfrm>
            <a:off x="833438" y="2645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833450" y="30452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3" type="title"/>
          </p:nvPr>
        </p:nvSpPr>
        <p:spPr>
          <a:xfrm>
            <a:off x="3472200" y="2645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4" type="subTitle"/>
          </p:nvPr>
        </p:nvSpPr>
        <p:spPr>
          <a:xfrm>
            <a:off x="3472202" y="30452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5" type="title"/>
          </p:nvPr>
        </p:nvSpPr>
        <p:spPr>
          <a:xfrm>
            <a:off x="6110962" y="2645625"/>
            <a:ext cx="21996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6" type="subTitle"/>
          </p:nvPr>
        </p:nvSpPr>
        <p:spPr>
          <a:xfrm>
            <a:off x="6110954" y="3045225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/>
          <p:nvPr/>
        </p:nvSpPr>
        <p:spPr>
          <a:xfrm flipH="1" rot="1577317">
            <a:off x="7668878" y="34643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 flipH="1" rot="1577317">
            <a:off x="7800215" y="36297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 flipH="1" rot="1577317">
            <a:off x="7946150" y="38136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flipH="1" rot="-9222683">
            <a:off x="-539825" y="-79770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 flipH="1" rot="-9222683">
            <a:off x="-671161" y="-96317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 flipH="1" rot="-9222683">
            <a:off x="-817097" y="-114704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 flipH="1" rot="1978372">
            <a:off x="8267768" y="-2924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 flipH="1" rot="1978372">
            <a:off x="8382218" y="-4598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flipH="1" rot="1978372">
            <a:off x="8522068" y="-59974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 flipH="1" rot="-8821628">
            <a:off x="-154982" y="42841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 flipH="1" rot="-8821628">
            <a:off x="-269432" y="44516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 flipH="1" rot="-8821628">
            <a:off x="-409282" y="45915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5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2" type="ctrTitle"/>
          </p:nvPr>
        </p:nvSpPr>
        <p:spPr>
          <a:xfrm flipH="1">
            <a:off x="2145875" y="305812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6" name="Google Shape;176;p15"/>
          <p:cNvSpPr txBox="1"/>
          <p:nvPr>
            <p:ph idx="1" type="subTitle"/>
          </p:nvPr>
        </p:nvSpPr>
        <p:spPr>
          <a:xfrm flipH="1">
            <a:off x="2145866" y="3481750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7" name="Google Shape;177;p15"/>
          <p:cNvSpPr txBox="1"/>
          <p:nvPr>
            <p:ph idx="3" type="ctrTitle"/>
          </p:nvPr>
        </p:nvSpPr>
        <p:spPr>
          <a:xfrm flipH="1">
            <a:off x="5368825" y="305392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8" name="Google Shape;178;p15"/>
          <p:cNvSpPr txBox="1"/>
          <p:nvPr>
            <p:ph idx="4" type="subTitle"/>
          </p:nvPr>
        </p:nvSpPr>
        <p:spPr>
          <a:xfrm flipH="1">
            <a:off x="5368641" y="3477550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15"/>
          <p:cNvSpPr txBox="1"/>
          <p:nvPr>
            <p:ph idx="5" type="ctrTitle"/>
          </p:nvPr>
        </p:nvSpPr>
        <p:spPr>
          <a:xfrm flipH="1">
            <a:off x="5368650" y="143067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80" name="Google Shape;180;p15"/>
          <p:cNvSpPr txBox="1"/>
          <p:nvPr>
            <p:ph idx="6" type="subTitle"/>
          </p:nvPr>
        </p:nvSpPr>
        <p:spPr>
          <a:xfrm flipH="1">
            <a:off x="5368641" y="1855096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15"/>
          <p:cNvSpPr txBox="1"/>
          <p:nvPr>
            <p:ph idx="7" type="ctrTitle"/>
          </p:nvPr>
        </p:nvSpPr>
        <p:spPr>
          <a:xfrm flipH="1">
            <a:off x="2145874" y="1430675"/>
            <a:ext cx="2190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82" name="Google Shape;182;p15"/>
          <p:cNvSpPr txBox="1"/>
          <p:nvPr>
            <p:ph idx="8" type="subTitle"/>
          </p:nvPr>
        </p:nvSpPr>
        <p:spPr>
          <a:xfrm flipH="1">
            <a:off x="2145866" y="1855096"/>
            <a:ext cx="1930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3" name="Google Shape;183;p15"/>
          <p:cNvSpPr/>
          <p:nvPr/>
        </p:nvSpPr>
        <p:spPr>
          <a:xfrm rot="-1577317">
            <a:off x="-770925" y="34643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 rot="-1577317">
            <a:off x="-902261" y="36297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rot="-1577317">
            <a:off x="-1048197" y="38136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9222683">
            <a:off x="7437778" y="-79770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rot="9222683">
            <a:off x="7569115" y="-96317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 rot="9222683">
            <a:off x="7715050" y="-114704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 rot="-1978372">
            <a:off x="-449335" y="-2924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 rot="-1978372">
            <a:off x="-563785" y="-4598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rot="-1978372">
            <a:off x="-703635" y="-59974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 rot="8821628">
            <a:off x="7973415" y="42841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 rot="8821628">
            <a:off x="8087865" y="44516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 rot="8821628">
            <a:off x="8227715" y="45915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2" type="title"/>
          </p:nvPr>
        </p:nvSpPr>
        <p:spPr>
          <a:xfrm>
            <a:off x="960042" y="358965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1" type="subTitle"/>
          </p:nvPr>
        </p:nvSpPr>
        <p:spPr>
          <a:xfrm>
            <a:off x="960042" y="400832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3" type="title"/>
          </p:nvPr>
        </p:nvSpPr>
        <p:spPr>
          <a:xfrm>
            <a:off x="3598800" y="358965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4" type="subTitle"/>
          </p:nvPr>
        </p:nvSpPr>
        <p:spPr>
          <a:xfrm>
            <a:off x="3598800" y="400832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6"/>
          <p:cNvSpPr txBox="1"/>
          <p:nvPr>
            <p:ph idx="5" type="title"/>
          </p:nvPr>
        </p:nvSpPr>
        <p:spPr>
          <a:xfrm>
            <a:off x="6237564" y="358965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3" name="Google Shape;203;p16"/>
          <p:cNvSpPr txBox="1"/>
          <p:nvPr>
            <p:ph idx="6" type="subTitle"/>
          </p:nvPr>
        </p:nvSpPr>
        <p:spPr>
          <a:xfrm>
            <a:off x="6237564" y="400832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6"/>
          <p:cNvSpPr txBox="1"/>
          <p:nvPr>
            <p:ph idx="7" type="title"/>
          </p:nvPr>
        </p:nvSpPr>
        <p:spPr>
          <a:xfrm>
            <a:off x="960030" y="180490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5" name="Google Shape;205;p16"/>
          <p:cNvSpPr txBox="1"/>
          <p:nvPr>
            <p:ph idx="8" type="subTitle"/>
          </p:nvPr>
        </p:nvSpPr>
        <p:spPr>
          <a:xfrm>
            <a:off x="960030" y="222357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6"/>
          <p:cNvSpPr txBox="1"/>
          <p:nvPr>
            <p:ph idx="9" type="title"/>
          </p:nvPr>
        </p:nvSpPr>
        <p:spPr>
          <a:xfrm>
            <a:off x="3598800" y="180490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16"/>
          <p:cNvSpPr txBox="1"/>
          <p:nvPr>
            <p:ph idx="13" type="subTitle"/>
          </p:nvPr>
        </p:nvSpPr>
        <p:spPr>
          <a:xfrm>
            <a:off x="3598800" y="222357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14" type="title"/>
          </p:nvPr>
        </p:nvSpPr>
        <p:spPr>
          <a:xfrm>
            <a:off x="6237569" y="1804900"/>
            <a:ext cx="1946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15" type="subTitle"/>
          </p:nvPr>
        </p:nvSpPr>
        <p:spPr>
          <a:xfrm>
            <a:off x="6237569" y="2223575"/>
            <a:ext cx="194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6"/>
          <p:cNvSpPr/>
          <p:nvPr/>
        </p:nvSpPr>
        <p:spPr>
          <a:xfrm>
            <a:off x="-421100" y="-16642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Google Shape;211;p16"/>
          <p:cNvSpPr/>
          <p:nvPr/>
        </p:nvSpPr>
        <p:spPr>
          <a:xfrm>
            <a:off x="-611850" y="-323487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Google Shape;212;p16"/>
          <p:cNvSpPr/>
          <p:nvPr/>
        </p:nvSpPr>
        <p:spPr>
          <a:xfrm>
            <a:off x="-799075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Google Shape;213;p16"/>
          <p:cNvSpPr/>
          <p:nvPr/>
        </p:nvSpPr>
        <p:spPr>
          <a:xfrm flipH="1">
            <a:off x="7517000" y="-1982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Google Shape;214;p16"/>
          <p:cNvSpPr/>
          <p:nvPr/>
        </p:nvSpPr>
        <p:spPr>
          <a:xfrm flipH="1">
            <a:off x="7745875" y="-35077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16"/>
          <p:cNvSpPr/>
          <p:nvPr/>
        </p:nvSpPr>
        <p:spPr>
          <a:xfrm flipH="1">
            <a:off x="7926750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Google Shape;216;p16"/>
          <p:cNvSpPr/>
          <p:nvPr/>
        </p:nvSpPr>
        <p:spPr>
          <a:xfrm flipH="1" rot="-8821628">
            <a:off x="-330435" y="43530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 flipH="1" rot="-8821628">
            <a:off x="-444885" y="452045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/>
          <p:nvPr/>
        </p:nvSpPr>
        <p:spPr>
          <a:xfrm flipH="1" rot="-8821628">
            <a:off x="-584735" y="46603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 txBox="1"/>
          <p:nvPr>
            <p:ph idx="1" type="subTitle"/>
          </p:nvPr>
        </p:nvSpPr>
        <p:spPr>
          <a:xfrm flipH="1">
            <a:off x="2216050" y="1406200"/>
            <a:ext cx="47139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17"/>
          <p:cNvSpPr txBox="1"/>
          <p:nvPr>
            <p:ph type="ctrTitle"/>
          </p:nvPr>
        </p:nvSpPr>
        <p:spPr>
          <a:xfrm flipH="1">
            <a:off x="3055450" y="2546500"/>
            <a:ext cx="3035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223" name="Google Shape;223;p17"/>
          <p:cNvGrpSpPr/>
          <p:nvPr/>
        </p:nvGrpSpPr>
        <p:grpSpPr>
          <a:xfrm>
            <a:off x="126196" y="538003"/>
            <a:ext cx="2044159" cy="3324897"/>
            <a:chOff x="526860" y="192691"/>
            <a:chExt cx="2068777" cy="3107670"/>
          </a:xfrm>
        </p:grpSpPr>
        <p:sp>
          <p:nvSpPr>
            <p:cNvPr id="224" name="Google Shape;224;p17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6929946" y="538003"/>
            <a:ext cx="2044159" cy="3324897"/>
            <a:chOff x="526860" y="192691"/>
            <a:chExt cx="2068777" cy="3107670"/>
          </a:xfrm>
        </p:grpSpPr>
        <p:sp>
          <p:nvSpPr>
            <p:cNvPr id="227" name="Google Shape;227;p17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7"/>
          <p:cNvSpPr/>
          <p:nvPr/>
        </p:nvSpPr>
        <p:spPr>
          <a:xfrm>
            <a:off x="-52350" y="243650"/>
            <a:ext cx="9250675" cy="4975000"/>
          </a:xfrm>
          <a:custGeom>
            <a:rect b="b" l="l" r="r" t="t"/>
            <a:pathLst>
              <a:path extrusionOk="0" h="199000" w="370027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230" name="Google Shape;230;p17"/>
          <p:cNvSpPr/>
          <p:nvPr/>
        </p:nvSpPr>
        <p:spPr>
          <a:xfrm flipH="1">
            <a:off x="8422852" y="-63500"/>
            <a:ext cx="1325" cy="276813"/>
          </a:xfrm>
          <a:custGeom>
            <a:rect b="b" l="l" r="r" t="t"/>
            <a:pathLst>
              <a:path extrusionOk="0" h="6267" w="3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 flipH="1" rot="2003650">
            <a:off x="8142936" y="165846"/>
            <a:ext cx="412618" cy="225767"/>
          </a:xfrm>
          <a:custGeom>
            <a:rect b="b" l="l" r="r" t="t"/>
            <a:pathLst>
              <a:path extrusionOk="0" h="5111" w="9341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8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18"/>
          <p:cNvSpPr/>
          <p:nvPr/>
        </p:nvSpPr>
        <p:spPr>
          <a:xfrm flipH="1" rot="1577317">
            <a:off x="7739678" y="3573728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 flipH="1" rot="1577317">
            <a:off x="7871015" y="3739202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 flipH="1" rot="1577317">
            <a:off x="8016950" y="3923070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 flipH="1" rot="-9222683">
            <a:off x="-771575" y="-85565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 flipH="1" rot="-9222683">
            <a:off x="-902911" y="-102112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 flipH="1" rot="-9222683">
            <a:off x="-1048847" y="-120499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9"/>
          <p:cNvSpPr/>
          <p:nvPr/>
        </p:nvSpPr>
        <p:spPr>
          <a:xfrm>
            <a:off x="-52350" y="243650"/>
            <a:ext cx="9250675" cy="4975000"/>
          </a:xfrm>
          <a:custGeom>
            <a:rect b="b" l="l" r="r" t="t"/>
            <a:pathLst>
              <a:path extrusionOk="0" h="199000" w="370027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244" name="Google Shape;244;p19"/>
          <p:cNvGrpSpPr/>
          <p:nvPr/>
        </p:nvGrpSpPr>
        <p:grpSpPr>
          <a:xfrm>
            <a:off x="8114866" y="-63500"/>
            <a:ext cx="468757" cy="550028"/>
            <a:chOff x="8114866" y="-63500"/>
            <a:chExt cx="468757" cy="550028"/>
          </a:xfrm>
        </p:grpSpPr>
        <p:sp>
          <p:nvSpPr>
            <p:cNvPr id="245" name="Google Shape;245;p19"/>
            <p:cNvSpPr/>
            <p:nvPr/>
          </p:nvSpPr>
          <p:spPr>
            <a:xfrm flipH="1">
              <a:off x="8422852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 flipH="1" rot="2003650">
              <a:off x="8142936" y="165846"/>
              <a:ext cx="412618" cy="225767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9"/>
          <p:cNvSpPr txBox="1"/>
          <p:nvPr>
            <p:ph idx="1" type="subTitle"/>
          </p:nvPr>
        </p:nvSpPr>
        <p:spPr>
          <a:xfrm>
            <a:off x="2111550" y="1460563"/>
            <a:ext cx="4920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48" name="Google Shape;248;p19"/>
          <p:cNvSpPr txBox="1"/>
          <p:nvPr>
            <p:ph hasCustomPrompt="1" type="title"/>
          </p:nvPr>
        </p:nvSpPr>
        <p:spPr>
          <a:xfrm>
            <a:off x="2035200" y="756188"/>
            <a:ext cx="5073600" cy="67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9"/>
          <p:cNvSpPr txBox="1"/>
          <p:nvPr>
            <p:ph idx="2" type="subTitle"/>
          </p:nvPr>
        </p:nvSpPr>
        <p:spPr>
          <a:xfrm>
            <a:off x="2111550" y="2732313"/>
            <a:ext cx="4920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0" name="Google Shape;250;p19"/>
          <p:cNvSpPr txBox="1"/>
          <p:nvPr>
            <p:ph hasCustomPrompt="1" idx="3" type="title"/>
          </p:nvPr>
        </p:nvSpPr>
        <p:spPr>
          <a:xfrm>
            <a:off x="2035200" y="2027938"/>
            <a:ext cx="5073600" cy="67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9"/>
          <p:cNvSpPr txBox="1"/>
          <p:nvPr>
            <p:ph idx="4" type="subTitle"/>
          </p:nvPr>
        </p:nvSpPr>
        <p:spPr>
          <a:xfrm>
            <a:off x="2111550" y="4004063"/>
            <a:ext cx="49209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2" name="Google Shape;252;p19"/>
          <p:cNvSpPr txBox="1"/>
          <p:nvPr>
            <p:ph hasCustomPrompt="1" idx="5" type="title"/>
          </p:nvPr>
        </p:nvSpPr>
        <p:spPr>
          <a:xfrm>
            <a:off x="2035200" y="3299688"/>
            <a:ext cx="5073600" cy="67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ra Sans Extra Condensed Medium"/>
              <a:buNone/>
              <a:defRPr sz="36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0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/>
          <p:nvPr/>
        </p:nvSpPr>
        <p:spPr>
          <a:xfrm>
            <a:off x="0" y="336325"/>
            <a:ext cx="9175275" cy="4837475"/>
          </a:xfrm>
          <a:custGeom>
            <a:rect b="b" l="l" r="r" t="t"/>
            <a:pathLst>
              <a:path extrusionOk="0" h="193499" w="367011">
                <a:moveTo>
                  <a:pt x="252657" y="1791"/>
                </a:moveTo>
                <a:lnTo>
                  <a:pt x="0" y="191975"/>
                </a:lnTo>
                <a:lnTo>
                  <a:pt x="75799" y="192240"/>
                </a:lnTo>
                <a:lnTo>
                  <a:pt x="367011" y="193499"/>
                </a:lnTo>
                <a:lnTo>
                  <a:pt x="367011" y="84670"/>
                </a:lnTo>
                <a:lnTo>
                  <a:pt x="26212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256" name="Google Shape;256;p20"/>
          <p:cNvSpPr txBox="1"/>
          <p:nvPr>
            <p:ph type="ctrTitle"/>
          </p:nvPr>
        </p:nvSpPr>
        <p:spPr>
          <a:xfrm flipH="1">
            <a:off x="727525" y="1350400"/>
            <a:ext cx="36822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20"/>
          <p:cNvSpPr txBox="1"/>
          <p:nvPr>
            <p:ph idx="1" type="subTitle"/>
          </p:nvPr>
        </p:nvSpPr>
        <p:spPr>
          <a:xfrm flipH="1">
            <a:off x="1485025" y="2996600"/>
            <a:ext cx="29247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58" name="Google Shape;258;p20"/>
          <p:cNvGrpSpPr/>
          <p:nvPr/>
        </p:nvGrpSpPr>
        <p:grpSpPr>
          <a:xfrm>
            <a:off x="6256027" y="-63500"/>
            <a:ext cx="412615" cy="501202"/>
            <a:chOff x="6620227" y="-63500"/>
            <a:chExt cx="412615" cy="501202"/>
          </a:xfrm>
        </p:grpSpPr>
        <p:sp>
          <p:nvSpPr>
            <p:cNvPr id="259" name="Google Shape;259;p20"/>
            <p:cNvSpPr/>
            <p:nvPr/>
          </p:nvSpPr>
          <p:spPr>
            <a:xfrm flipH="1">
              <a:off x="6620227" y="211949"/>
              <a:ext cx="412615" cy="225753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 flipH="1">
              <a:off x="6852402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0"/>
          <p:cNvSpPr/>
          <p:nvPr/>
        </p:nvSpPr>
        <p:spPr>
          <a:xfrm>
            <a:off x="-67150" y="-281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Google Shape;262;p20"/>
          <p:cNvSpPr/>
          <p:nvPr/>
        </p:nvSpPr>
        <p:spPr>
          <a:xfrm>
            <a:off x="-232250" y="-2059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Google Shape;263;p20"/>
          <p:cNvSpPr/>
          <p:nvPr/>
        </p:nvSpPr>
        <p:spPr>
          <a:xfrm>
            <a:off x="-416400" y="-39005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Google Shape;264;p20"/>
          <p:cNvSpPr/>
          <p:nvPr/>
        </p:nvSpPr>
        <p:spPr>
          <a:xfrm rot="10800000">
            <a:off x="6898425" y="32026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Google Shape;265;p20"/>
          <p:cNvSpPr/>
          <p:nvPr/>
        </p:nvSpPr>
        <p:spPr>
          <a:xfrm rot="10800000">
            <a:off x="7063525" y="338040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Google Shape;266;p20"/>
          <p:cNvSpPr/>
          <p:nvPr/>
        </p:nvSpPr>
        <p:spPr>
          <a:xfrm rot="10800000">
            <a:off x="7247675" y="3564550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3925" y="2105655"/>
            <a:ext cx="39840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201175" y="3252225"/>
            <a:ext cx="2926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2903625" y="1110299"/>
            <a:ext cx="1224300" cy="8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9" name="Google Shape;29;p3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30" name="Google Shape;30;p3"/>
            <p:cNvSpPr/>
            <p:nvPr/>
          </p:nvSpPr>
          <p:spPr>
            <a:xfrm>
              <a:off x="5434958" y="504094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1837" y="470183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"/>
          <p:cNvSpPr/>
          <p:nvPr/>
        </p:nvSpPr>
        <p:spPr>
          <a:xfrm rot="7777740">
            <a:off x="-1119207" y="-1152676"/>
            <a:ext cx="3041225" cy="2822503"/>
          </a:xfrm>
          <a:custGeom>
            <a:rect b="b" l="l" r="r" t="t"/>
            <a:pathLst>
              <a:path extrusionOk="0" h="5408" w="5827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7777740">
            <a:off x="-1625257" y="-1530426"/>
            <a:ext cx="3041225" cy="2822503"/>
          </a:xfrm>
          <a:custGeom>
            <a:rect b="b" l="l" r="r" t="t"/>
            <a:pathLst>
              <a:path extrusionOk="0" h="5408" w="5827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7777740">
            <a:off x="-2073657" y="-1831501"/>
            <a:ext cx="3041225" cy="2822503"/>
          </a:xfrm>
          <a:custGeom>
            <a:rect b="b" l="l" r="r" t="t"/>
            <a:pathLst>
              <a:path extrusionOk="0" h="5408" w="5827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rot="-1577322">
            <a:off x="-385643" y="3687160"/>
            <a:ext cx="1989299" cy="2038278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-1577322">
            <a:off x="-499563" y="3830691"/>
            <a:ext cx="1989299" cy="2038278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-1577322">
            <a:off x="-626147" y="3990177"/>
            <a:ext cx="1989299" cy="2038278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1"/>
          <p:cNvGrpSpPr/>
          <p:nvPr/>
        </p:nvGrpSpPr>
        <p:grpSpPr>
          <a:xfrm flipH="1">
            <a:off x="-45425" y="-67787"/>
            <a:ext cx="9349700" cy="5279475"/>
            <a:chOff x="583425" y="-63500"/>
            <a:chExt cx="9349700" cy="5279475"/>
          </a:xfrm>
        </p:grpSpPr>
        <p:sp>
          <p:nvSpPr>
            <p:cNvPr id="270" name="Google Shape;270;p21"/>
            <p:cNvSpPr/>
            <p:nvPr/>
          </p:nvSpPr>
          <p:spPr>
            <a:xfrm>
              <a:off x="583425" y="414700"/>
              <a:ext cx="9349700" cy="4801275"/>
            </a:xfrm>
            <a:custGeom>
              <a:rect b="b" l="l" r="r" t="t"/>
              <a:pathLst>
                <a:path extrusionOk="0" h="192051" w="373988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71" name="Google Shape;271;p21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72" name="Google Shape;272;p21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rect b="b" l="l" r="r" t="t"/>
                <a:pathLst>
                  <a:path extrusionOk="0" h="5111" w="9341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rect b="b" l="l" r="r" t="t"/>
                <a:pathLst>
                  <a:path extrusionOk="0" h="6267" w="3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4" name="Google Shape;274;p21"/>
          <p:cNvSpPr txBox="1"/>
          <p:nvPr>
            <p:ph type="ctrTitle"/>
          </p:nvPr>
        </p:nvSpPr>
        <p:spPr>
          <a:xfrm flipH="1">
            <a:off x="5323775" y="1844850"/>
            <a:ext cx="3092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21"/>
          <p:cNvSpPr txBox="1"/>
          <p:nvPr>
            <p:ph idx="1" type="subTitle"/>
          </p:nvPr>
        </p:nvSpPr>
        <p:spPr>
          <a:xfrm flipH="1">
            <a:off x="5323975" y="2371475"/>
            <a:ext cx="28209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6" name="Google Shape;276;p21"/>
          <p:cNvGrpSpPr/>
          <p:nvPr/>
        </p:nvGrpSpPr>
        <p:grpSpPr>
          <a:xfrm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277" name="Google Shape;277;p21"/>
            <p:cNvSpPr/>
            <p:nvPr/>
          </p:nvSpPr>
          <p:spPr>
            <a:xfrm flipH="1" rot="-5323114">
              <a:off x="6540307" y="-1672007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 flipH="1" rot="-5323114">
              <a:off x="6873159" y="-1870343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 flipH="1" rot="-5323114">
              <a:off x="7159916" y="-202564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 flipH="1" rot="-5323114">
              <a:off x="7504066" y="-2269671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 flipH="1" rot="-5323114">
              <a:off x="7885766" y="-253129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22"/>
          <p:cNvGrpSpPr/>
          <p:nvPr/>
        </p:nvGrpSpPr>
        <p:grpSpPr>
          <a:xfrm>
            <a:off x="-45425" y="-135987"/>
            <a:ext cx="9349700" cy="5279475"/>
            <a:chOff x="583425" y="-63500"/>
            <a:chExt cx="9349700" cy="5279475"/>
          </a:xfrm>
        </p:grpSpPr>
        <p:sp>
          <p:nvSpPr>
            <p:cNvPr id="293" name="Google Shape;293;p22"/>
            <p:cNvSpPr/>
            <p:nvPr/>
          </p:nvSpPr>
          <p:spPr>
            <a:xfrm>
              <a:off x="583425" y="414700"/>
              <a:ext cx="9349700" cy="4801275"/>
            </a:xfrm>
            <a:custGeom>
              <a:rect b="b" l="l" r="r" t="t"/>
              <a:pathLst>
                <a:path extrusionOk="0" h="192051" w="373988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73486" y="192051"/>
                  </a:lnTo>
                  <a:lnTo>
                    <a:pt x="373988" y="94834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294" name="Google Shape;294;p22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295" name="Google Shape;295;p22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rect b="b" l="l" r="r" t="t"/>
                <a:pathLst>
                  <a:path extrusionOk="0" h="5111" w="9341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rect b="b" l="l" r="r" t="t"/>
                <a:pathLst>
                  <a:path extrusionOk="0" h="6267" w="3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7" name="Google Shape;297;p22"/>
          <p:cNvSpPr txBox="1"/>
          <p:nvPr>
            <p:ph type="ctrTitle"/>
          </p:nvPr>
        </p:nvSpPr>
        <p:spPr>
          <a:xfrm flipH="1">
            <a:off x="1325225" y="1825725"/>
            <a:ext cx="25971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" type="subTitle"/>
          </p:nvPr>
        </p:nvSpPr>
        <p:spPr>
          <a:xfrm flipH="1">
            <a:off x="1101425" y="2326625"/>
            <a:ext cx="28209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2"/>
          <p:cNvGrpSpPr/>
          <p:nvPr/>
        </p:nvGrpSpPr>
        <p:grpSpPr>
          <a:xfrm flipH="1">
            <a:off x="-1915893" y="-1293673"/>
            <a:ext cx="12841904" cy="8702593"/>
            <a:chOff x="-1915893" y="-1293673"/>
            <a:chExt cx="12841904" cy="8702593"/>
          </a:xfrm>
        </p:grpSpPr>
        <p:sp>
          <p:nvSpPr>
            <p:cNvPr id="300" name="Google Shape;300;p22"/>
            <p:cNvSpPr/>
            <p:nvPr/>
          </p:nvSpPr>
          <p:spPr>
            <a:xfrm flipH="1" rot="-5323114">
              <a:off x="6540307" y="-1672007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 flipH="1" rot="-5323114">
              <a:off x="6873159" y="-1870343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 flipH="1" rot="-5323114">
              <a:off x="7159916" y="-202564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 rot="7937025">
              <a:off x="-335571" y="310372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 rot="7937025">
              <a:off x="-199295" y="2858438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7937025">
              <a:off x="-22627" y="2613154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 flipH="1" rot="-5323114">
              <a:off x="7504066" y="-2269671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 flipH="1" rot="-5323114">
              <a:off x="7885766" y="-2531296"/>
              <a:ext cx="1735820" cy="4306927"/>
            </a:xfrm>
            <a:custGeom>
              <a:rect b="b" l="l" r="r" t="t"/>
              <a:pathLst>
                <a:path extrusionOk="0" h="8756" w="3529">
                  <a:moveTo>
                    <a:pt x="601" y="1"/>
                  </a:moveTo>
                  <a:lnTo>
                    <a:pt x="572" y="235"/>
                  </a:lnTo>
                  <a:cubicBezTo>
                    <a:pt x="308" y="323"/>
                    <a:pt x="425" y="1245"/>
                    <a:pt x="440" y="2650"/>
                  </a:cubicBezTo>
                  <a:cubicBezTo>
                    <a:pt x="440" y="3353"/>
                    <a:pt x="425" y="4188"/>
                    <a:pt x="308" y="5095"/>
                  </a:cubicBezTo>
                  <a:cubicBezTo>
                    <a:pt x="264" y="5549"/>
                    <a:pt x="191" y="6017"/>
                    <a:pt x="74" y="6530"/>
                  </a:cubicBezTo>
                  <a:cubicBezTo>
                    <a:pt x="59" y="6676"/>
                    <a:pt x="15" y="6837"/>
                    <a:pt x="1" y="7072"/>
                  </a:cubicBezTo>
                  <a:cubicBezTo>
                    <a:pt x="1" y="7189"/>
                    <a:pt x="1" y="7320"/>
                    <a:pt x="15" y="7438"/>
                  </a:cubicBezTo>
                  <a:cubicBezTo>
                    <a:pt x="45" y="7584"/>
                    <a:pt x="89" y="7730"/>
                    <a:pt x="147" y="7862"/>
                  </a:cubicBezTo>
                  <a:cubicBezTo>
                    <a:pt x="279" y="8140"/>
                    <a:pt x="484" y="8418"/>
                    <a:pt x="850" y="8609"/>
                  </a:cubicBezTo>
                  <a:cubicBezTo>
                    <a:pt x="1026" y="8711"/>
                    <a:pt x="1245" y="8755"/>
                    <a:pt x="1465" y="8755"/>
                  </a:cubicBezTo>
                  <a:cubicBezTo>
                    <a:pt x="1684" y="8755"/>
                    <a:pt x="1875" y="8711"/>
                    <a:pt x="2036" y="8653"/>
                  </a:cubicBezTo>
                  <a:cubicBezTo>
                    <a:pt x="2358" y="8506"/>
                    <a:pt x="2548" y="8316"/>
                    <a:pt x="2694" y="8155"/>
                  </a:cubicBezTo>
                  <a:cubicBezTo>
                    <a:pt x="2724" y="8126"/>
                    <a:pt x="2768" y="8067"/>
                    <a:pt x="2797" y="8023"/>
                  </a:cubicBezTo>
                  <a:lnTo>
                    <a:pt x="2899" y="7906"/>
                  </a:lnTo>
                  <a:cubicBezTo>
                    <a:pt x="2943" y="7833"/>
                    <a:pt x="3002" y="7730"/>
                    <a:pt x="3046" y="7642"/>
                  </a:cubicBezTo>
                  <a:cubicBezTo>
                    <a:pt x="3221" y="7320"/>
                    <a:pt x="3339" y="6954"/>
                    <a:pt x="3412" y="6618"/>
                  </a:cubicBezTo>
                  <a:cubicBezTo>
                    <a:pt x="3529" y="5944"/>
                    <a:pt x="3456" y="5300"/>
                    <a:pt x="3309" y="4729"/>
                  </a:cubicBezTo>
                  <a:cubicBezTo>
                    <a:pt x="3163" y="4188"/>
                    <a:pt x="2943" y="3704"/>
                    <a:pt x="2724" y="3309"/>
                  </a:cubicBezTo>
                  <a:cubicBezTo>
                    <a:pt x="2504" y="2899"/>
                    <a:pt x="2285" y="2548"/>
                    <a:pt x="2109" y="2240"/>
                  </a:cubicBezTo>
                  <a:cubicBezTo>
                    <a:pt x="1728" y="1626"/>
                    <a:pt x="1435" y="1143"/>
                    <a:pt x="1245" y="806"/>
                  </a:cubicBezTo>
                  <a:cubicBezTo>
                    <a:pt x="1040" y="454"/>
                    <a:pt x="733" y="1"/>
                    <a:pt x="60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 rot="7937025">
              <a:off x="-598371" y="33915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 rot="7937025">
              <a:off x="-848671" y="3654372"/>
              <a:ext cx="1813227" cy="3687005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 rot="-1978367">
              <a:off x="-435894" y="-225135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 rot="-1978367">
              <a:off x="-570485" y="-422051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 rot="-1978367">
              <a:off x="-734945" y="-586540"/>
              <a:ext cx="1614534" cy="1245902"/>
            </a:xfrm>
            <a:custGeom>
              <a:rect b="b" l="l" r="r" t="t"/>
              <a:pathLst>
                <a:path extrusionOk="0" h="2136" w="2768">
                  <a:moveTo>
                    <a:pt x="1275" y="1"/>
                  </a:moveTo>
                  <a:cubicBezTo>
                    <a:pt x="954" y="1"/>
                    <a:pt x="635" y="116"/>
                    <a:pt x="411" y="340"/>
                  </a:cubicBezTo>
                  <a:cubicBezTo>
                    <a:pt x="103" y="633"/>
                    <a:pt x="1" y="1146"/>
                    <a:pt x="191" y="1512"/>
                  </a:cubicBezTo>
                  <a:cubicBezTo>
                    <a:pt x="323" y="1746"/>
                    <a:pt x="557" y="1907"/>
                    <a:pt x="806" y="2009"/>
                  </a:cubicBezTo>
                  <a:cubicBezTo>
                    <a:pt x="1011" y="2089"/>
                    <a:pt x="1235" y="2135"/>
                    <a:pt x="1455" y="2135"/>
                  </a:cubicBezTo>
                  <a:cubicBezTo>
                    <a:pt x="1723" y="2135"/>
                    <a:pt x="1987" y="2067"/>
                    <a:pt x="2211" y="1907"/>
                  </a:cubicBezTo>
                  <a:cubicBezTo>
                    <a:pt x="2607" y="1614"/>
                    <a:pt x="2768" y="1014"/>
                    <a:pt x="2504" y="604"/>
                  </a:cubicBezTo>
                  <a:lnTo>
                    <a:pt x="2504" y="604"/>
                  </a:lnTo>
                  <a:lnTo>
                    <a:pt x="2665" y="765"/>
                  </a:lnTo>
                  <a:cubicBezTo>
                    <a:pt x="2402" y="414"/>
                    <a:pt x="2036" y="136"/>
                    <a:pt x="1626" y="48"/>
                  </a:cubicBezTo>
                  <a:cubicBezTo>
                    <a:pt x="1512" y="16"/>
                    <a:pt x="1393" y="1"/>
                    <a:pt x="1275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23"/>
          <p:cNvSpPr txBox="1"/>
          <p:nvPr>
            <p:ph idx="2" type="ctrTitle"/>
          </p:nvPr>
        </p:nvSpPr>
        <p:spPr>
          <a:xfrm flipH="1">
            <a:off x="747275" y="2097000"/>
            <a:ext cx="204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17" name="Google Shape;317;p23"/>
          <p:cNvSpPr txBox="1"/>
          <p:nvPr>
            <p:ph idx="1" type="subTitle"/>
          </p:nvPr>
        </p:nvSpPr>
        <p:spPr>
          <a:xfrm flipH="1">
            <a:off x="626700" y="2558000"/>
            <a:ext cx="39453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/>
        </p:txBody>
      </p:sp>
      <p:sp>
        <p:nvSpPr>
          <p:cNvPr id="318" name="Google Shape;318;p23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 rot="6124618">
            <a:off x="-467752" y="410413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 rot="6124618">
            <a:off x="-621277" y="423848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/>
          <p:nvPr/>
        </p:nvSpPr>
        <p:spPr>
          <a:xfrm rot="6124618">
            <a:off x="-781227" y="4417614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8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/>
          <p:nvPr>
            <p:ph type="title"/>
          </p:nvPr>
        </p:nvSpPr>
        <p:spPr>
          <a:xfrm>
            <a:off x="720000" y="445025"/>
            <a:ext cx="775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24"/>
          <p:cNvSpPr txBox="1"/>
          <p:nvPr>
            <p:ph idx="2" type="ctrTitle"/>
          </p:nvPr>
        </p:nvSpPr>
        <p:spPr>
          <a:xfrm flipH="1">
            <a:off x="747275" y="1903875"/>
            <a:ext cx="204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1" type="subTitle"/>
          </p:nvPr>
        </p:nvSpPr>
        <p:spPr>
          <a:xfrm flipH="1">
            <a:off x="626775" y="2364875"/>
            <a:ext cx="35661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/>
        </p:txBody>
      </p:sp>
      <p:sp>
        <p:nvSpPr>
          <p:cNvPr id="329" name="Google Shape;329;p24"/>
          <p:cNvSpPr txBox="1"/>
          <p:nvPr>
            <p:ph idx="3" type="ctrTitle"/>
          </p:nvPr>
        </p:nvSpPr>
        <p:spPr>
          <a:xfrm flipH="1">
            <a:off x="5120375" y="1903875"/>
            <a:ext cx="2043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b="1" sz="1800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30" name="Google Shape;330;p24"/>
          <p:cNvSpPr txBox="1"/>
          <p:nvPr>
            <p:ph idx="4" type="subTitle"/>
          </p:nvPr>
        </p:nvSpPr>
        <p:spPr>
          <a:xfrm flipH="1">
            <a:off x="4999650" y="2364875"/>
            <a:ext cx="35661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000"/>
            </a:lvl9pPr>
          </a:lstStyle>
          <a:p/>
        </p:txBody>
      </p:sp>
      <p:sp>
        <p:nvSpPr>
          <p:cNvPr id="331" name="Google Shape;331;p24"/>
          <p:cNvSpPr/>
          <p:nvPr/>
        </p:nvSpPr>
        <p:spPr>
          <a:xfrm>
            <a:off x="-211050" y="-900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Google Shape;332;p24"/>
          <p:cNvSpPr/>
          <p:nvPr/>
        </p:nvSpPr>
        <p:spPr>
          <a:xfrm>
            <a:off x="-376150" y="-2678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Google Shape;333;p24"/>
          <p:cNvSpPr/>
          <p:nvPr/>
        </p:nvSpPr>
        <p:spPr>
          <a:xfrm>
            <a:off x="-560300" y="-4519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24"/>
          <p:cNvSpPr/>
          <p:nvPr/>
        </p:nvSpPr>
        <p:spPr>
          <a:xfrm rot="10800000">
            <a:off x="6567750" y="30774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Google Shape;335;p24"/>
          <p:cNvSpPr/>
          <p:nvPr/>
        </p:nvSpPr>
        <p:spPr>
          <a:xfrm rot="10800000">
            <a:off x="6732850" y="32552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Google Shape;336;p24"/>
          <p:cNvSpPr/>
          <p:nvPr/>
        </p:nvSpPr>
        <p:spPr>
          <a:xfrm rot="10800000">
            <a:off x="6917000" y="34394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"/>
          <p:cNvGrpSpPr/>
          <p:nvPr/>
        </p:nvGrpSpPr>
        <p:grpSpPr>
          <a:xfrm>
            <a:off x="1254025" y="617900"/>
            <a:ext cx="2250830" cy="3661147"/>
            <a:chOff x="526860" y="192691"/>
            <a:chExt cx="2068777" cy="3107670"/>
          </a:xfrm>
        </p:grpSpPr>
        <p:sp>
          <p:nvSpPr>
            <p:cNvPr id="340" name="Google Shape;340;p25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25"/>
          <p:cNvSpPr txBox="1"/>
          <p:nvPr>
            <p:ph type="ctrTitle"/>
          </p:nvPr>
        </p:nvSpPr>
        <p:spPr>
          <a:xfrm flipH="1">
            <a:off x="4578675" y="538000"/>
            <a:ext cx="3555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3" name="Google Shape;343;p25"/>
          <p:cNvSpPr txBox="1"/>
          <p:nvPr>
            <p:ph idx="1" type="subTitle"/>
          </p:nvPr>
        </p:nvSpPr>
        <p:spPr>
          <a:xfrm>
            <a:off x="4071375" y="1485975"/>
            <a:ext cx="45696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5"/>
          <p:cNvSpPr/>
          <p:nvPr/>
        </p:nvSpPr>
        <p:spPr>
          <a:xfrm flipH="1">
            <a:off x="-106675" y="243650"/>
            <a:ext cx="9250675" cy="4975000"/>
          </a:xfrm>
          <a:custGeom>
            <a:rect b="b" l="l" r="r" t="t"/>
            <a:pathLst>
              <a:path extrusionOk="0" h="199000" w="370027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grpSp>
        <p:nvGrpSpPr>
          <p:cNvPr id="345" name="Google Shape;345;p25"/>
          <p:cNvGrpSpPr/>
          <p:nvPr/>
        </p:nvGrpSpPr>
        <p:grpSpPr>
          <a:xfrm flipH="1">
            <a:off x="508027" y="-63500"/>
            <a:ext cx="468757" cy="550028"/>
            <a:chOff x="8114866" y="-63500"/>
            <a:chExt cx="468757" cy="550028"/>
          </a:xfrm>
        </p:grpSpPr>
        <p:sp>
          <p:nvSpPr>
            <p:cNvPr id="346" name="Google Shape;346;p25"/>
            <p:cNvSpPr/>
            <p:nvPr/>
          </p:nvSpPr>
          <p:spPr>
            <a:xfrm flipH="1">
              <a:off x="8422852" y="-63500"/>
              <a:ext cx="1325" cy="276813"/>
            </a:xfrm>
            <a:custGeom>
              <a:rect b="b" l="l" r="r" t="t"/>
              <a:pathLst>
                <a:path extrusionOk="0" h="6267" w="3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 flipH="1" rot="2003650">
              <a:off x="8142936" y="165846"/>
              <a:ext cx="412618" cy="225767"/>
            </a:xfrm>
            <a:custGeom>
              <a:rect b="b" l="l" r="r" t="t"/>
              <a:pathLst>
                <a:path extrusionOk="0" h="5111" w="9341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5"/>
          <p:cNvSpPr/>
          <p:nvPr/>
        </p:nvSpPr>
        <p:spPr>
          <a:xfrm rot="7937037">
            <a:off x="7881158" y="-11928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 rot="7937037">
            <a:off x="8009108" y="-14231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7937037">
            <a:off x="8174983" y="-1653455"/>
            <a:ext cx="1702433" cy="3461716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rot="6124618">
            <a:off x="-467752" y="410413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 rot="6124618">
            <a:off x="-621277" y="4238489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/>
          <p:cNvSpPr/>
          <p:nvPr/>
        </p:nvSpPr>
        <p:spPr>
          <a:xfrm rot="6124618">
            <a:off x="-781227" y="4417614"/>
            <a:ext cx="1574274" cy="1684981"/>
          </a:xfrm>
          <a:custGeom>
            <a:rect b="b" l="l" r="r" t="t"/>
            <a:pathLst>
              <a:path extrusionOk="0" h="5601" w="5233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>
            <a:off x="8326275" y="3463982"/>
            <a:ext cx="727535" cy="1710819"/>
            <a:chOff x="8416475" y="3483007"/>
            <a:chExt cx="727535" cy="1710819"/>
          </a:xfrm>
        </p:grpSpPr>
        <p:sp>
          <p:nvSpPr>
            <p:cNvPr id="355" name="Google Shape;355;p25"/>
            <p:cNvSpPr/>
            <p:nvPr/>
          </p:nvSpPr>
          <p:spPr>
            <a:xfrm>
              <a:off x="8578364" y="4845112"/>
              <a:ext cx="328014" cy="348714"/>
            </a:xfrm>
            <a:custGeom>
              <a:rect b="b" l="l" r="r" t="t"/>
              <a:pathLst>
                <a:path extrusionOk="0" h="5930" w="5578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8416475" y="3483007"/>
              <a:ext cx="727535" cy="1362159"/>
            </a:xfrm>
            <a:custGeom>
              <a:rect b="b" l="l" r="r" t="t"/>
              <a:pathLst>
                <a:path extrusionOk="0" h="23164" w="12372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8578364" y="4845112"/>
              <a:ext cx="221283" cy="348714"/>
            </a:xfrm>
            <a:custGeom>
              <a:rect b="b" l="l" r="r" t="t"/>
              <a:pathLst>
                <a:path extrusionOk="0" h="5930" w="3763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5"/>
          <p:cNvSpPr txBox="1"/>
          <p:nvPr/>
        </p:nvSpPr>
        <p:spPr>
          <a:xfrm>
            <a:off x="4490175" y="3334350"/>
            <a:ext cx="3732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from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2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6"/>
          <p:cNvSpPr/>
          <p:nvPr/>
        </p:nvSpPr>
        <p:spPr>
          <a:xfrm rot="-1577317">
            <a:off x="-770925" y="34643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 rot="-1577317">
            <a:off x="-902261" y="36297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 rot="-1577317">
            <a:off x="-1048197" y="38136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 rot="9222683">
            <a:off x="7437778" y="-79770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 rot="9222683">
            <a:off x="7569115" y="-96317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 rot="9222683">
            <a:off x="7715050" y="-114704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 rot="-1978372">
            <a:off x="-449335" y="-2924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 rot="-1978372">
            <a:off x="-563785" y="-4598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 rot="-1978372">
            <a:off x="-703635" y="-59974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 rot="8821628">
            <a:off x="7973415" y="42841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 rot="8821628">
            <a:off x="8087865" y="44516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 rot="8821628">
            <a:off x="8227715" y="45915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/>
          <p:nvPr/>
        </p:nvSpPr>
        <p:spPr>
          <a:xfrm>
            <a:off x="-421100" y="-16642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Google Shape;376;p27"/>
          <p:cNvSpPr/>
          <p:nvPr/>
        </p:nvSpPr>
        <p:spPr>
          <a:xfrm>
            <a:off x="-611850" y="-323487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Google Shape;377;p27"/>
          <p:cNvSpPr/>
          <p:nvPr/>
        </p:nvSpPr>
        <p:spPr>
          <a:xfrm>
            <a:off x="-799075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Google Shape;378;p27"/>
          <p:cNvSpPr/>
          <p:nvPr/>
        </p:nvSpPr>
        <p:spPr>
          <a:xfrm flipH="1">
            <a:off x="7517000" y="-1982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27"/>
          <p:cNvSpPr/>
          <p:nvPr/>
        </p:nvSpPr>
        <p:spPr>
          <a:xfrm flipH="1">
            <a:off x="7745875" y="-350775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Google Shape;380;p27"/>
          <p:cNvSpPr/>
          <p:nvPr/>
        </p:nvSpPr>
        <p:spPr>
          <a:xfrm flipH="1">
            <a:off x="7926750" y="-427100"/>
            <a:ext cx="1894650" cy="1722975"/>
          </a:xfrm>
          <a:custGeom>
            <a:rect b="b" l="l" r="r" t="t"/>
            <a:pathLst>
              <a:path extrusionOk="0" h="68919" w="75786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" name="Google Shape;381;p27"/>
          <p:cNvSpPr/>
          <p:nvPr/>
        </p:nvSpPr>
        <p:spPr>
          <a:xfrm flipH="1" rot="-8821628">
            <a:off x="-330435" y="435300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 flipH="1" rot="-8821628">
            <a:off x="-444885" y="452045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 flipH="1" rot="-8821628">
            <a:off x="-584735" y="46603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45025"/>
            <a:ext cx="775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54350" y="1093200"/>
            <a:ext cx="72765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 rot="1516325">
            <a:off x="-1000534" y="2493592"/>
            <a:ext cx="1877526" cy="1923744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rot="1516325">
            <a:off x="-1173484" y="2493592"/>
            <a:ext cx="1877526" cy="1923744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rot="1516325">
            <a:off x="-1365659" y="2493592"/>
            <a:ext cx="1877526" cy="1923744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16476" y="1338851"/>
            <a:ext cx="1347099" cy="3342384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8512576" y="1595076"/>
            <a:ext cx="1347099" cy="3342384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8597501" y="1739451"/>
            <a:ext cx="1347099" cy="3342384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 rot="7937055">
            <a:off x="7692307" y="-1270325"/>
            <a:ext cx="1475178" cy="2999619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 rot="7937055">
            <a:off x="7803176" y="-1469882"/>
            <a:ext cx="1475178" cy="2999619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rot="7937055">
            <a:off x="7946909" y="-1669438"/>
            <a:ext cx="1475178" cy="2999619"/>
          </a:xfrm>
          <a:custGeom>
            <a:rect b="b" l="l" r="r" t="t"/>
            <a:pathLst>
              <a:path extrusionOk="0" h="20155" w="9912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>
            <p:ph type="title"/>
          </p:nvPr>
        </p:nvSpPr>
        <p:spPr>
          <a:xfrm>
            <a:off x="934075" y="2293725"/>
            <a:ext cx="3469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1378975" y="2677800"/>
            <a:ext cx="25800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title"/>
          </p:nvPr>
        </p:nvSpPr>
        <p:spPr>
          <a:xfrm>
            <a:off x="4654275" y="2293725"/>
            <a:ext cx="3469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5099172" y="2677800"/>
            <a:ext cx="2580000" cy="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 rot="-1577317">
            <a:off x="-518125" y="3411503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rot="-1577317">
            <a:off x="-649461" y="357697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 rot="-1577317">
            <a:off x="-795397" y="376084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 rot="9222683">
            <a:off x="7551953" y="-791355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 rot="9222683">
            <a:off x="7683290" y="-956829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 rot="9222683">
            <a:off x="7829225" y="-1140697"/>
            <a:ext cx="2293413" cy="2349882"/>
          </a:xfrm>
          <a:custGeom>
            <a:rect b="b" l="l" r="r" t="t"/>
            <a:pathLst>
              <a:path extrusionOk="0" h="7613" w="743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 rot="-1978372">
            <a:off x="-335160" y="-28606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 rot="-1978372">
            <a:off x="-449610" y="-453519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rot="-1978372">
            <a:off x="-589460" y="-593394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8821628">
            <a:off x="8087590" y="429053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 rot="8821628">
            <a:off x="8202040" y="4457981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 rot="8821628">
            <a:off x="8341890" y="4597856"/>
            <a:ext cx="1372933" cy="1059464"/>
          </a:xfrm>
          <a:custGeom>
            <a:rect b="b" l="l" r="r" t="t"/>
            <a:pathLst>
              <a:path extrusionOk="0" h="2136" w="2768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/>
          <p:cNvSpPr txBox="1"/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6"/>
          <p:cNvSpPr/>
          <p:nvPr/>
        </p:nvSpPr>
        <p:spPr>
          <a:xfrm flipH="1" rot="-5323106">
            <a:off x="7359901" y="-1474033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 flipH="1" rot="-5323106">
            <a:off x="7618211" y="-1627954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flipH="1" rot="-5323106">
            <a:off x="7840749" y="-1748479"/>
            <a:ext cx="1347100" cy="3342388"/>
          </a:xfrm>
          <a:custGeom>
            <a:rect b="b" l="l" r="r" t="t"/>
            <a:pathLst>
              <a:path extrusionOk="0" h="8756" w="3529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-1349411" y="3483000"/>
            <a:ext cx="3266586" cy="3306486"/>
            <a:chOff x="-1349411" y="3483000"/>
            <a:chExt cx="3266586" cy="3306486"/>
          </a:xfrm>
        </p:grpSpPr>
        <p:sp>
          <p:nvSpPr>
            <p:cNvPr id="76" name="Google Shape;76;p6"/>
            <p:cNvSpPr/>
            <p:nvPr/>
          </p:nvSpPr>
          <p:spPr>
            <a:xfrm rot="7937019">
              <a:off x="-531179" y="3910900"/>
              <a:ext cx="1390189" cy="282680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rot="7937019">
              <a:off x="-426697" y="3722842"/>
              <a:ext cx="1390189" cy="282680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rot="7937019">
              <a:off x="-291247" y="3534784"/>
              <a:ext cx="1390189" cy="2826802"/>
            </a:xfrm>
            <a:custGeom>
              <a:rect b="b" l="l" r="r" t="t"/>
              <a:pathLst>
                <a:path extrusionOk="0" h="20155" w="9912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>
            <p:ph idx="1" type="body"/>
          </p:nvPr>
        </p:nvSpPr>
        <p:spPr>
          <a:xfrm>
            <a:off x="734100" y="1310925"/>
            <a:ext cx="40518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445025"/>
            <a:ext cx="44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>
            <a:off x="-211050" y="-900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7"/>
          <p:cNvSpPr/>
          <p:nvPr/>
        </p:nvSpPr>
        <p:spPr>
          <a:xfrm>
            <a:off x="-376150" y="-26782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7"/>
          <p:cNvSpPr/>
          <p:nvPr/>
        </p:nvSpPr>
        <p:spPr>
          <a:xfrm>
            <a:off x="-560300" y="-451975"/>
            <a:ext cx="2792575" cy="2171700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7" name="Google Shape;87;p7"/>
          <p:cNvGrpSpPr/>
          <p:nvPr/>
        </p:nvGrpSpPr>
        <p:grpSpPr>
          <a:xfrm>
            <a:off x="583425" y="-63500"/>
            <a:ext cx="8576750" cy="5229700"/>
            <a:chOff x="583425" y="-63500"/>
            <a:chExt cx="8576750" cy="5229700"/>
          </a:xfrm>
        </p:grpSpPr>
        <p:sp>
          <p:nvSpPr>
            <p:cNvPr id="88" name="Google Shape;88;p7"/>
            <p:cNvSpPr/>
            <p:nvPr/>
          </p:nvSpPr>
          <p:spPr>
            <a:xfrm>
              <a:off x="583425" y="414700"/>
              <a:ext cx="8576750" cy="4751500"/>
            </a:xfrm>
            <a:custGeom>
              <a:rect b="b" l="l" r="r" t="t"/>
              <a:pathLst>
                <a:path extrusionOk="0" h="190060" w="34307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43070" y="190060"/>
                  </a:lnTo>
                  <a:lnTo>
                    <a:pt x="343044" y="63397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89" name="Google Shape;89;p7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90" name="Google Shape;90;p7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rect b="b" l="l" r="r" t="t"/>
                <a:pathLst>
                  <a:path extrusionOk="0" h="5111" w="9341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rect b="b" l="l" r="r" t="t"/>
                <a:pathLst>
                  <a:path extrusionOk="0" h="6267" w="3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/>
          <p:nvPr/>
        </p:nvSpPr>
        <p:spPr>
          <a:xfrm>
            <a:off x="-14650" y="336325"/>
            <a:ext cx="9180575" cy="4828300"/>
          </a:xfrm>
          <a:custGeom>
            <a:rect b="b" l="l" r="r" t="t"/>
            <a:pathLst>
              <a:path extrusionOk="0" h="193132" w="367223">
                <a:moveTo>
                  <a:pt x="176325" y="1791"/>
                </a:moveTo>
                <a:lnTo>
                  <a:pt x="13" y="134089"/>
                </a:lnTo>
                <a:lnTo>
                  <a:pt x="0" y="192834"/>
                </a:lnTo>
                <a:lnTo>
                  <a:pt x="366951" y="193132"/>
                </a:lnTo>
                <a:lnTo>
                  <a:pt x="367223" y="148419"/>
                </a:lnTo>
                <a:lnTo>
                  <a:pt x="18579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95" name="Google Shape;95;p8"/>
          <p:cNvSpPr/>
          <p:nvPr/>
        </p:nvSpPr>
        <p:spPr>
          <a:xfrm flipH="1">
            <a:off x="4334427" y="211949"/>
            <a:ext cx="412615" cy="225753"/>
          </a:xfrm>
          <a:custGeom>
            <a:rect b="b" l="l" r="r" t="t"/>
            <a:pathLst>
              <a:path extrusionOk="0" h="5111" w="9341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4566602" y="-63500"/>
            <a:ext cx="1325" cy="276813"/>
          </a:xfrm>
          <a:custGeom>
            <a:rect b="b" l="l" r="r" t="t"/>
            <a:pathLst>
              <a:path extrusionOk="0" h="6267" w="3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 txBox="1"/>
          <p:nvPr>
            <p:ph type="title"/>
          </p:nvPr>
        </p:nvSpPr>
        <p:spPr>
          <a:xfrm>
            <a:off x="1388100" y="1524250"/>
            <a:ext cx="6367800" cy="19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8"/>
          <p:cNvSpPr txBox="1"/>
          <p:nvPr/>
        </p:nvSpPr>
        <p:spPr>
          <a:xfrm flipH="1">
            <a:off x="1330050" y="1481838"/>
            <a:ext cx="6367800" cy="29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00">
              <a:solidFill>
                <a:srgbClr val="112D75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157975" y="195325"/>
            <a:ext cx="2250830" cy="3661147"/>
            <a:chOff x="526860" y="192691"/>
            <a:chExt cx="2068777" cy="3107670"/>
          </a:xfrm>
        </p:grpSpPr>
        <p:sp>
          <p:nvSpPr>
            <p:cNvPr id="100" name="Google Shape;100;p8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6619100" y="278500"/>
            <a:ext cx="2250830" cy="3661147"/>
            <a:chOff x="526860" y="192691"/>
            <a:chExt cx="2068777" cy="3107670"/>
          </a:xfrm>
        </p:grpSpPr>
        <p:sp>
          <p:nvSpPr>
            <p:cNvPr id="103" name="Google Shape;103;p8"/>
            <p:cNvSpPr/>
            <p:nvPr/>
          </p:nvSpPr>
          <p:spPr>
            <a:xfrm>
              <a:off x="559981" y="226603"/>
              <a:ext cx="2024567" cy="3020998"/>
            </a:xfrm>
            <a:custGeom>
              <a:rect b="b" l="l" r="r" t="t"/>
              <a:pathLst>
                <a:path extrusionOk="0" h="46950" w="26835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26860" y="192691"/>
              <a:ext cx="2068777" cy="3107670"/>
            </a:xfrm>
            <a:custGeom>
              <a:rect b="b" l="l" r="r" t="t"/>
              <a:pathLst>
                <a:path extrusionOk="0" h="48297" w="27421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/>
          <p:nvPr/>
        </p:nvSpPr>
        <p:spPr>
          <a:xfrm>
            <a:off x="1410921" y="686958"/>
            <a:ext cx="6310240" cy="3982651"/>
          </a:xfrm>
          <a:custGeom>
            <a:rect b="b" l="l" r="r" t="t"/>
            <a:pathLst>
              <a:path extrusionOk="0" h="17382" w="2754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2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1344701" y="633800"/>
            <a:ext cx="6488962" cy="222022"/>
          </a:xfrm>
          <a:custGeom>
            <a:rect b="b" l="l" r="r" t="t"/>
            <a:pathLst>
              <a:path extrusionOk="0" h="969" w="2832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4324370" y="4654752"/>
            <a:ext cx="182158" cy="169323"/>
          </a:xfrm>
          <a:custGeom>
            <a:rect b="b" l="l" r="r" t="t"/>
            <a:pathLst>
              <a:path extrusionOk="0" h="739" w="795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 txBox="1"/>
          <p:nvPr>
            <p:ph type="title"/>
          </p:nvPr>
        </p:nvSpPr>
        <p:spPr>
          <a:xfrm>
            <a:off x="2124450" y="1089825"/>
            <a:ext cx="48951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9"/>
          <p:cNvSpPr txBox="1"/>
          <p:nvPr>
            <p:ph idx="1" type="subTitle"/>
          </p:nvPr>
        </p:nvSpPr>
        <p:spPr>
          <a:xfrm>
            <a:off x="2368500" y="2835675"/>
            <a:ext cx="44070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9"/>
          <p:cNvSpPr/>
          <p:nvPr/>
        </p:nvSpPr>
        <p:spPr>
          <a:xfrm>
            <a:off x="-174158" y="-51793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Google Shape;113;p9"/>
          <p:cNvSpPr/>
          <p:nvPr/>
        </p:nvSpPr>
        <p:spPr>
          <a:xfrm>
            <a:off x="-356698" y="-248374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9"/>
          <p:cNvSpPr/>
          <p:nvPr/>
        </p:nvSpPr>
        <p:spPr>
          <a:xfrm>
            <a:off x="-560300" y="-451975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9"/>
          <p:cNvSpPr/>
          <p:nvPr/>
        </p:nvSpPr>
        <p:spPr>
          <a:xfrm flipH="1">
            <a:off x="6332275" y="-51793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9"/>
          <p:cNvSpPr/>
          <p:nvPr/>
        </p:nvSpPr>
        <p:spPr>
          <a:xfrm flipH="1">
            <a:off x="6514815" y="-248374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Google Shape;117;p9"/>
          <p:cNvSpPr/>
          <p:nvPr/>
        </p:nvSpPr>
        <p:spPr>
          <a:xfrm flipH="1">
            <a:off x="6718417" y="-451975"/>
            <a:ext cx="3087471" cy="2401032"/>
          </a:xfrm>
          <a:custGeom>
            <a:rect b="b" l="l" r="r" t="t"/>
            <a:pathLst>
              <a:path extrusionOk="0" h="86868" w="111703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0"/>
          <p:cNvSpPr txBox="1"/>
          <p:nvPr>
            <p:ph type="ctrTitle"/>
          </p:nvPr>
        </p:nvSpPr>
        <p:spPr>
          <a:xfrm>
            <a:off x="639600" y="3704025"/>
            <a:ext cx="3072000" cy="651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8"/>
          <p:cNvGrpSpPr/>
          <p:nvPr/>
        </p:nvGrpSpPr>
        <p:grpSpPr>
          <a:xfrm>
            <a:off x="7536529" y="36236"/>
            <a:ext cx="1426839" cy="505331"/>
            <a:chOff x="246070" y="1983375"/>
            <a:chExt cx="1646860" cy="615956"/>
          </a:xfrm>
        </p:grpSpPr>
        <p:sp>
          <p:nvSpPr>
            <p:cNvPr id="389" name="Google Shape;389;p28"/>
            <p:cNvSpPr/>
            <p:nvPr/>
          </p:nvSpPr>
          <p:spPr>
            <a:xfrm>
              <a:off x="1072131" y="1983872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1430530" y="2193486"/>
              <a:ext cx="46960" cy="46948"/>
            </a:xfrm>
            <a:custGeom>
              <a:rect b="b" l="l" r="r" t="t"/>
              <a:pathLst>
                <a:path extrusionOk="0" h="3914" w="3915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277847" y="2191554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1484068" y="1984268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46070" y="1983826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rect b="b" l="l" r="r" t="t"/>
              <a:pathLst>
                <a:path extrusionOk="0" h="34168" w="34286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8"/>
          <p:cNvGrpSpPr/>
          <p:nvPr/>
        </p:nvGrpSpPr>
        <p:grpSpPr>
          <a:xfrm>
            <a:off x="3768301" y="2184459"/>
            <a:ext cx="1607397" cy="2564851"/>
            <a:chOff x="679047" y="2204911"/>
            <a:chExt cx="1702932" cy="2717291"/>
          </a:xfrm>
        </p:grpSpPr>
        <p:grpSp>
          <p:nvGrpSpPr>
            <p:cNvPr id="398" name="Google Shape;398;p28"/>
            <p:cNvGrpSpPr/>
            <p:nvPr/>
          </p:nvGrpSpPr>
          <p:grpSpPr>
            <a:xfrm>
              <a:off x="679047" y="2204911"/>
              <a:ext cx="1702932" cy="2717291"/>
              <a:chOff x="679047" y="2204911"/>
              <a:chExt cx="1702932" cy="2717291"/>
            </a:xfrm>
          </p:grpSpPr>
          <p:sp>
            <p:nvSpPr>
              <p:cNvPr id="399" name="Google Shape;399;p28"/>
              <p:cNvSpPr/>
              <p:nvPr/>
            </p:nvSpPr>
            <p:spPr>
              <a:xfrm>
                <a:off x="946549" y="2465424"/>
                <a:ext cx="1435430" cy="1426269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6B65"/>
                  </a:solidFill>
                </a:endParaRPr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1067041" y="3291076"/>
                <a:ext cx="346992" cy="1631127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1625839" y="4676851"/>
                <a:ext cx="99357" cy="54447"/>
              </a:xfrm>
              <a:custGeom>
                <a:rect b="b" l="l" r="r" t="t"/>
                <a:pathLst>
                  <a:path extrusionOk="0" h="901" w="1570">
                    <a:moveTo>
                      <a:pt x="1025" y="0"/>
                    </a:moveTo>
                    <a:lnTo>
                      <a:pt x="984" y="84"/>
                    </a:lnTo>
                    <a:lnTo>
                      <a:pt x="921" y="105"/>
                    </a:lnTo>
                    <a:lnTo>
                      <a:pt x="942" y="189"/>
                    </a:lnTo>
                    <a:lnTo>
                      <a:pt x="921" y="252"/>
                    </a:lnTo>
                    <a:lnTo>
                      <a:pt x="691" y="314"/>
                    </a:lnTo>
                    <a:lnTo>
                      <a:pt x="733" y="273"/>
                    </a:lnTo>
                    <a:lnTo>
                      <a:pt x="774" y="126"/>
                    </a:lnTo>
                    <a:lnTo>
                      <a:pt x="733" y="63"/>
                    </a:lnTo>
                    <a:lnTo>
                      <a:pt x="649" y="84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461" y="84"/>
                    </a:lnTo>
                    <a:lnTo>
                      <a:pt x="377" y="84"/>
                    </a:lnTo>
                    <a:lnTo>
                      <a:pt x="377" y="252"/>
                    </a:lnTo>
                    <a:lnTo>
                      <a:pt x="272" y="210"/>
                    </a:lnTo>
                    <a:lnTo>
                      <a:pt x="168" y="105"/>
                    </a:lnTo>
                    <a:lnTo>
                      <a:pt x="105" y="168"/>
                    </a:lnTo>
                    <a:lnTo>
                      <a:pt x="230" y="356"/>
                    </a:lnTo>
                    <a:lnTo>
                      <a:pt x="377" y="377"/>
                    </a:lnTo>
                    <a:lnTo>
                      <a:pt x="377" y="419"/>
                    </a:lnTo>
                    <a:lnTo>
                      <a:pt x="230" y="419"/>
                    </a:lnTo>
                    <a:lnTo>
                      <a:pt x="168" y="482"/>
                    </a:lnTo>
                    <a:lnTo>
                      <a:pt x="189" y="565"/>
                    </a:lnTo>
                    <a:lnTo>
                      <a:pt x="84" y="670"/>
                    </a:lnTo>
                    <a:lnTo>
                      <a:pt x="0" y="670"/>
                    </a:lnTo>
                    <a:lnTo>
                      <a:pt x="0" y="712"/>
                    </a:lnTo>
                    <a:lnTo>
                      <a:pt x="126" y="796"/>
                    </a:lnTo>
                    <a:lnTo>
                      <a:pt x="189" y="712"/>
                    </a:lnTo>
                    <a:lnTo>
                      <a:pt x="293" y="796"/>
                    </a:lnTo>
                    <a:lnTo>
                      <a:pt x="377" y="691"/>
                    </a:lnTo>
                    <a:lnTo>
                      <a:pt x="230" y="628"/>
                    </a:lnTo>
                    <a:lnTo>
                      <a:pt x="335" y="586"/>
                    </a:lnTo>
                    <a:lnTo>
                      <a:pt x="523" y="607"/>
                    </a:lnTo>
                    <a:lnTo>
                      <a:pt x="649" y="565"/>
                    </a:lnTo>
                    <a:lnTo>
                      <a:pt x="649" y="461"/>
                    </a:lnTo>
                    <a:cubicBezTo>
                      <a:pt x="649" y="461"/>
                      <a:pt x="667" y="470"/>
                      <a:pt x="680" y="470"/>
                    </a:cubicBezTo>
                    <a:cubicBezTo>
                      <a:pt x="686" y="470"/>
                      <a:pt x="691" y="468"/>
                      <a:pt x="691" y="461"/>
                    </a:cubicBezTo>
                    <a:cubicBezTo>
                      <a:pt x="795" y="398"/>
                      <a:pt x="900" y="377"/>
                      <a:pt x="1005" y="314"/>
                    </a:cubicBezTo>
                    <a:lnTo>
                      <a:pt x="1046" y="398"/>
                    </a:lnTo>
                    <a:lnTo>
                      <a:pt x="1025" y="461"/>
                    </a:lnTo>
                    <a:lnTo>
                      <a:pt x="942" y="419"/>
                    </a:lnTo>
                    <a:lnTo>
                      <a:pt x="858" y="461"/>
                    </a:lnTo>
                    <a:lnTo>
                      <a:pt x="691" y="712"/>
                    </a:lnTo>
                    <a:lnTo>
                      <a:pt x="753" y="733"/>
                    </a:lnTo>
                    <a:lnTo>
                      <a:pt x="837" y="879"/>
                    </a:lnTo>
                    <a:lnTo>
                      <a:pt x="921" y="900"/>
                    </a:lnTo>
                    <a:lnTo>
                      <a:pt x="921" y="837"/>
                    </a:lnTo>
                    <a:lnTo>
                      <a:pt x="837" y="733"/>
                    </a:lnTo>
                    <a:lnTo>
                      <a:pt x="858" y="712"/>
                    </a:lnTo>
                    <a:lnTo>
                      <a:pt x="963" y="775"/>
                    </a:lnTo>
                    <a:lnTo>
                      <a:pt x="1025" y="733"/>
                    </a:lnTo>
                    <a:lnTo>
                      <a:pt x="963" y="691"/>
                    </a:lnTo>
                    <a:lnTo>
                      <a:pt x="963" y="607"/>
                    </a:lnTo>
                    <a:lnTo>
                      <a:pt x="1067" y="628"/>
                    </a:lnTo>
                    <a:lnTo>
                      <a:pt x="1172" y="607"/>
                    </a:lnTo>
                    <a:lnTo>
                      <a:pt x="1172" y="586"/>
                    </a:lnTo>
                    <a:lnTo>
                      <a:pt x="1088" y="586"/>
                    </a:lnTo>
                    <a:lnTo>
                      <a:pt x="1046" y="524"/>
                    </a:lnTo>
                    <a:lnTo>
                      <a:pt x="1088" y="503"/>
                    </a:lnTo>
                    <a:lnTo>
                      <a:pt x="1193" y="524"/>
                    </a:lnTo>
                    <a:lnTo>
                      <a:pt x="1339" y="503"/>
                    </a:lnTo>
                    <a:lnTo>
                      <a:pt x="1444" y="419"/>
                    </a:lnTo>
                    <a:lnTo>
                      <a:pt x="1549" y="398"/>
                    </a:lnTo>
                    <a:lnTo>
                      <a:pt x="1507" y="314"/>
                    </a:lnTo>
                    <a:lnTo>
                      <a:pt x="1465" y="293"/>
                    </a:lnTo>
                    <a:lnTo>
                      <a:pt x="1444" y="273"/>
                    </a:lnTo>
                    <a:lnTo>
                      <a:pt x="1486" y="210"/>
                    </a:lnTo>
                    <a:lnTo>
                      <a:pt x="1569" y="189"/>
                    </a:lnTo>
                    <a:lnTo>
                      <a:pt x="1528" y="126"/>
                    </a:lnTo>
                    <a:lnTo>
                      <a:pt x="1381" y="105"/>
                    </a:lnTo>
                    <a:lnTo>
                      <a:pt x="1318" y="126"/>
                    </a:lnTo>
                    <a:lnTo>
                      <a:pt x="1339" y="189"/>
                    </a:lnTo>
                    <a:lnTo>
                      <a:pt x="1256" y="210"/>
                    </a:lnTo>
                    <a:lnTo>
                      <a:pt x="1172" y="105"/>
                    </a:lnTo>
                    <a:lnTo>
                      <a:pt x="1172" y="42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1665518" y="2448987"/>
                <a:ext cx="103344" cy="141648"/>
              </a:xfrm>
              <a:custGeom>
                <a:rect b="b" l="l" r="r" t="t"/>
                <a:pathLst>
                  <a:path extrusionOk="0" h="2344" w="1633">
                    <a:moveTo>
                      <a:pt x="336" y="0"/>
                    </a:moveTo>
                    <a:lnTo>
                      <a:pt x="231" y="84"/>
                    </a:lnTo>
                    <a:lnTo>
                      <a:pt x="126" y="147"/>
                    </a:lnTo>
                    <a:lnTo>
                      <a:pt x="85" y="209"/>
                    </a:lnTo>
                    <a:lnTo>
                      <a:pt x="1" y="314"/>
                    </a:lnTo>
                    <a:lnTo>
                      <a:pt x="1" y="460"/>
                    </a:lnTo>
                    <a:lnTo>
                      <a:pt x="64" y="607"/>
                    </a:lnTo>
                    <a:lnTo>
                      <a:pt x="22" y="732"/>
                    </a:lnTo>
                    <a:lnTo>
                      <a:pt x="22" y="816"/>
                    </a:lnTo>
                    <a:lnTo>
                      <a:pt x="126" y="879"/>
                    </a:lnTo>
                    <a:lnTo>
                      <a:pt x="189" y="963"/>
                    </a:lnTo>
                    <a:lnTo>
                      <a:pt x="231" y="1067"/>
                    </a:lnTo>
                    <a:lnTo>
                      <a:pt x="273" y="1193"/>
                    </a:lnTo>
                    <a:lnTo>
                      <a:pt x="294" y="1256"/>
                    </a:lnTo>
                    <a:lnTo>
                      <a:pt x="273" y="1360"/>
                    </a:lnTo>
                    <a:lnTo>
                      <a:pt x="189" y="1444"/>
                    </a:lnTo>
                    <a:lnTo>
                      <a:pt x="189" y="1590"/>
                    </a:lnTo>
                    <a:lnTo>
                      <a:pt x="231" y="1653"/>
                    </a:lnTo>
                    <a:lnTo>
                      <a:pt x="189" y="1779"/>
                    </a:lnTo>
                    <a:lnTo>
                      <a:pt x="64" y="1883"/>
                    </a:lnTo>
                    <a:lnTo>
                      <a:pt x="1" y="1883"/>
                    </a:lnTo>
                    <a:lnTo>
                      <a:pt x="22" y="1925"/>
                    </a:lnTo>
                    <a:lnTo>
                      <a:pt x="85" y="2009"/>
                    </a:lnTo>
                    <a:lnTo>
                      <a:pt x="106" y="2030"/>
                    </a:lnTo>
                    <a:lnTo>
                      <a:pt x="106" y="2113"/>
                    </a:lnTo>
                    <a:lnTo>
                      <a:pt x="189" y="2197"/>
                    </a:lnTo>
                    <a:lnTo>
                      <a:pt x="294" y="2218"/>
                    </a:lnTo>
                    <a:lnTo>
                      <a:pt x="336" y="2134"/>
                    </a:lnTo>
                    <a:lnTo>
                      <a:pt x="419" y="2113"/>
                    </a:lnTo>
                    <a:lnTo>
                      <a:pt x="503" y="2113"/>
                    </a:lnTo>
                    <a:lnTo>
                      <a:pt x="503" y="2176"/>
                    </a:lnTo>
                    <a:lnTo>
                      <a:pt x="545" y="2197"/>
                    </a:lnTo>
                    <a:lnTo>
                      <a:pt x="545" y="2323"/>
                    </a:lnTo>
                    <a:lnTo>
                      <a:pt x="608" y="2344"/>
                    </a:lnTo>
                    <a:lnTo>
                      <a:pt x="712" y="2281"/>
                    </a:lnTo>
                    <a:lnTo>
                      <a:pt x="733" y="2197"/>
                    </a:lnTo>
                    <a:lnTo>
                      <a:pt x="817" y="2134"/>
                    </a:lnTo>
                    <a:lnTo>
                      <a:pt x="880" y="2113"/>
                    </a:lnTo>
                    <a:lnTo>
                      <a:pt x="963" y="1988"/>
                    </a:lnTo>
                    <a:lnTo>
                      <a:pt x="1068" y="1820"/>
                    </a:lnTo>
                    <a:lnTo>
                      <a:pt x="1173" y="1590"/>
                    </a:lnTo>
                    <a:lnTo>
                      <a:pt x="1173" y="1486"/>
                    </a:lnTo>
                    <a:lnTo>
                      <a:pt x="1340" y="1297"/>
                    </a:lnTo>
                    <a:lnTo>
                      <a:pt x="1466" y="1130"/>
                    </a:lnTo>
                    <a:lnTo>
                      <a:pt x="1528" y="1046"/>
                    </a:lnTo>
                    <a:lnTo>
                      <a:pt x="1633" y="921"/>
                    </a:lnTo>
                    <a:lnTo>
                      <a:pt x="1591" y="774"/>
                    </a:lnTo>
                    <a:lnTo>
                      <a:pt x="1487" y="649"/>
                    </a:lnTo>
                    <a:lnTo>
                      <a:pt x="1466" y="711"/>
                    </a:lnTo>
                    <a:lnTo>
                      <a:pt x="1382" y="649"/>
                    </a:lnTo>
                    <a:lnTo>
                      <a:pt x="1361" y="544"/>
                    </a:lnTo>
                    <a:lnTo>
                      <a:pt x="1173" y="335"/>
                    </a:lnTo>
                    <a:lnTo>
                      <a:pt x="1131" y="335"/>
                    </a:lnTo>
                    <a:lnTo>
                      <a:pt x="963" y="209"/>
                    </a:lnTo>
                    <a:lnTo>
                      <a:pt x="650" y="105"/>
                    </a:lnTo>
                    <a:lnTo>
                      <a:pt x="524" y="21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1537115" y="2435028"/>
                <a:ext cx="147011" cy="153069"/>
              </a:xfrm>
              <a:custGeom>
                <a:rect b="b" l="l" r="r" t="t"/>
                <a:pathLst>
                  <a:path extrusionOk="0" h="2533" w="2323">
                    <a:moveTo>
                      <a:pt x="1632" y="1"/>
                    </a:moveTo>
                    <a:lnTo>
                      <a:pt x="1528" y="43"/>
                    </a:lnTo>
                    <a:lnTo>
                      <a:pt x="1339" y="22"/>
                    </a:lnTo>
                    <a:lnTo>
                      <a:pt x="1151" y="64"/>
                    </a:lnTo>
                    <a:lnTo>
                      <a:pt x="963" y="22"/>
                    </a:lnTo>
                    <a:lnTo>
                      <a:pt x="691" y="22"/>
                    </a:lnTo>
                    <a:lnTo>
                      <a:pt x="544" y="64"/>
                    </a:lnTo>
                    <a:lnTo>
                      <a:pt x="544" y="210"/>
                    </a:lnTo>
                    <a:lnTo>
                      <a:pt x="482" y="336"/>
                    </a:lnTo>
                    <a:lnTo>
                      <a:pt x="523" y="419"/>
                    </a:lnTo>
                    <a:lnTo>
                      <a:pt x="440" y="524"/>
                    </a:lnTo>
                    <a:lnTo>
                      <a:pt x="335" y="566"/>
                    </a:lnTo>
                    <a:lnTo>
                      <a:pt x="168" y="566"/>
                    </a:lnTo>
                    <a:lnTo>
                      <a:pt x="105" y="691"/>
                    </a:lnTo>
                    <a:lnTo>
                      <a:pt x="105" y="838"/>
                    </a:lnTo>
                    <a:lnTo>
                      <a:pt x="0" y="1068"/>
                    </a:lnTo>
                    <a:lnTo>
                      <a:pt x="21" y="1152"/>
                    </a:lnTo>
                    <a:lnTo>
                      <a:pt x="126" y="1194"/>
                    </a:lnTo>
                    <a:lnTo>
                      <a:pt x="168" y="1277"/>
                    </a:lnTo>
                    <a:lnTo>
                      <a:pt x="210" y="1319"/>
                    </a:lnTo>
                    <a:lnTo>
                      <a:pt x="272" y="1424"/>
                    </a:lnTo>
                    <a:lnTo>
                      <a:pt x="272" y="1507"/>
                    </a:lnTo>
                    <a:lnTo>
                      <a:pt x="335" y="1570"/>
                    </a:lnTo>
                    <a:lnTo>
                      <a:pt x="419" y="1570"/>
                    </a:lnTo>
                    <a:lnTo>
                      <a:pt x="461" y="1591"/>
                    </a:lnTo>
                    <a:lnTo>
                      <a:pt x="482" y="1696"/>
                    </a:lnTo>
                    <a:lnTo>
                      <a:pt x="523" y="1842"/>
                    </a:lnTo>
                    <a:lnTo>
                      <a:pt x="523" y="1989"/>
                    </a:lnTo>
                    <a:lnTo>
                      <a:pt x="586" y="2010"/>
                    </a:lnTo>
                    <a:lnTo>
                      <a:pt x="670" y="2135"/>
                    </a:lnTo>
                    <a:lnTo>
                      <a:pt x="691" y="2219"/>
                    </a:lnTo>
                    <a:lnTo>
                      <a:pt x="795" y="2261"/>
                    </a:lnTo>
                    <a:lnTo>
                      <a:pt x="795" y="2323"/>
                    </a:lnTo>
                    <a:lnTo>
                      <a:pt x="858" y="2407"/>
                    </a:lnTo>
                    <a:lnTo>
                      <a:pt x="942" y="2449"/>
                    </a:lnTo>
                    <a:lnTo>
                      <a:pt x="984" y="2449"/>
                    </a:lnTo>
                    <a:lnTo>
                      <a:pt x="1005" y="2470"/>
                    </a:lnTo>
                    <a:lnTo>
                      <a:pt x="1172" y="2533"/>
                    </a:lnTo>
                    <a:lnTo>
                      <a:pt x="1256" y="2533"/>
                    </a:lnTo>
                    <a:lnTo>
                      <a:pt x="1277" y="2470"/>
                    </a:lnTo>
                    <a:lnTo>
                      <a:pt x="1214" y="2344"/>
                    </a:lnTo>
                    <a:lnTo>
                      <a:pt x="1193" y="2303"/>
                    </a:lnTo>
                    <a:lnTo>
                      <a:pt x="1088" y="2198"/>
                    </a:lnTo>
                    <a:lnTo>
                      <a:pt x="1109" y="2093"/>
                    </a:lnTo>
                    <a:lnTo>
                      <a:pt x="1214" y="2010"/>
                    </a:lnTo>
                    <a:lnTo>
                      <a:pt x="1339" y="2031"/>
                    </a:lnTo>
                    <a:lnTo>
                      <a:pt x="1591" y="2031"/>
                    </a:lnTo>
                    <a:lnTo>
                      <a:pt x="1695" y="1989"/>
                    </a:lnTo>
                    <a:lnTo>
                      <a:pt x="1842" y="1989"/>
                    </a:lnTo>
                    <a:lnTo>
                      <a:pt x="1946" y="2093"/>
                    </a:lnTo>
                    <a:lnTo>
                      <a:pt x="2030" y="2114"/>
                    </a:lnTo>
                    <a:lnTo>
                      <a:pt x="2093" y="2114"/>
                    </a:lnTo>
                    <a:lnTo>
                      <a:pt x="2218" y="2010"/>
                    </a:lnTo>
                    <a:lnTo>
                      <a:pt x="2260" y="1884"/>
                    </a:lnTo>
                    <a:lnTo>
                      <a:pt x="2218" y="1821"/>
                    </a:lnTo>
                    <a:lnTo>
                      <a:pt x="2218" y="1675"/>
                    </a:lnTo>
                    <a:lnTo>
                      <a:pt x="2302" y="1591"/>
                    </a:lnTo>
                    <a:lnTo>
                      <a:pt x="2323" y="1487"/>
                    </a:lnTo>
                    <a:lnTo>
                      <a:pt x="2302" y="1424"/>
                    </a:lnTo>
                    <a:lnTo>
                      <a:pt x="2260" y="1298"/>
                    </a:lnTo>
                    <a:lnTo>
                      <a:pt x="2218" y="1194"/>
                    </a:lnTo>
                    <a:lnTo>
                      <a:pt x="2155" y="1110"/>
                    </a:lnTo>
                    <a:lnTo>
                      <a:pt x="2051" y="1047"/>
                    </a:lnTo>
                    <a:lnTo>
                      <a:pt x="2051" y="963"/>
                    </a:lnTo>
                    <a:lnTo>
                      <a:pt x="2093" y="838"/>
                    </a:lnTo>
                    <a:lnTo>
                      <a:pt x="2030" y="691"/>
                    </a:lnTo>
                    <a:lnTo>
                      <a:pt x="2030" y="545"/>
                    </a:lnTo>
                    <a:lnTo>
                      <a:pt x="2114" y="440"/>
                    </a:lnTo>
                    <a:lnTo>
                      <a:pt x="2155" y="378"/>
                    </a:lnTo>
                    <a:lnTo>
                      <a:pt x="2260" y="231"/>
                    </a:lnTo>
                    <a:lnTo>
                      <a:pt x="2260" y="147"/>
                    </a:lnTo>
                    <a:lnTo>
                      <a:pt x="2135" y="106"/>
                    </a:lnTo>
                    <a:lnTo>
                      <a:pt x="1946" y="6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1412635" y="2347828"/>
                <a:ext cx="184096" cy="264321"/>
              </a:xfrm>
              <a:custGeom>
                <a:rect b="b" l="l" r="r" t="t"/>
                <a:pathLst>
                  <a:path extrusionOk="0" h="4374" w="2909">
                    <a:moveTo>
                      <a:pt x="879" y="0"/>
                    </a:moveTo>
                    <a:lnTo>
                      <a:pt x="858" y="84"/>
                    </a:lnTo>
                    <a:lnTo>
                      <a:pt x="712" y="251"/>
                    </a:lnTo>
                    <a:lnTo>
                      <a:pt x="565" y="356"/>
                    </a:lnTo>
                    <a:lnTo>
                      <a:pt x="503" y="335"/>
                    </a:lnTo>
                    <a:lnTo>
                      <a:pt x="335" y="544"/>
                    </a:lnTo>
                    <a:lnTo>
                      <a:pt x="356" y="628"/>
                    </a:lnTo>
                    <a:lnTo>
                      <a:pt x="419" y="733"/>
                    </a:lnTo>
                    <a:lnTo>
                      <a:pt x="565" y="753"/>
                    </a:lnTo>
                    <a:lnTo>
                      <a:pt x="649" y="837"/>
                    </a:lnTo>
                    <a:lnTo>
                      <a:pt x="649" y="963"/>
                    </a:lnTo>
                    <a:lnTo>
                      <a:pt x="461" y="1046"/>
                    </a:lnTo>
                    <a:lnTo>
                      <a:pt x="398" y="1025"/>
                    </a:lnTo>
                    <a:lnTo>
                      <a:pt x="293" y="1046"/>
                    </a:lnTo>
                    <a:lnTo>
                      <a:pt x="210" y="1025"/>
                    </a:lnTo>
                    <a:lnTo>
                      <a:pt x="126" y="1088"/>
                    </a:lnTo>
                    <a:lnTo>
                      <a:pt x="105" y="1277"/>
                    </a:lnTo>
                    <a:lnTo>
                      <a:pt x="1" y="1381"/>
                    </a:lnTo>
                    <a:lnTo>
                      <a:pt x="42" y="1507"/>
                    </a:lnTo>
                    <a:lnTo>
                      <a:pt x="189" y="1716"/>
                    </a:lnTo>
                    <a:lnTo>
                      <a:pt x="419" y="1904"/>
                    </a:lnTo>
                    <a:lnTo>
                      <a:pt x="419" y="1925"/>
                    </a:lnTo>
                    <a:lnTo>
                      <a:pt x="461" y="1925"/>
                    </a:lnTo>
                    <a:lnTo>
                      <a:pt x="524" y="1988"/>
                    </a:lnTo>
                    <a:lnTo>
                      <a:pt x="565" y="1925"/>
                    </a:lnTo>
                    <a:lnTo>
                      <a:pt x="712" y="1967"/>
                    </a:lnTo>
                    <a:lnTo>
                      <a:pt x="817" y="2072"/>
                    </a:lnTo>
                    <a:lnTo>
                      <a:pt x="817" y="2218"/>
                    </a:lnTo>
                    <a:lnTo>
                      <a:pt x="733" y="2344"/>
                    </a:lnTo>
                    <a:lnTo>
                      <a:pt x="670" y="2406"/>
                    </a:lnTo>
                    <a:lnTo>
                      <a:pt x="775" y="2448"/>
                    </a:lnTo>
                    <a:lnTo>
                      <a:pt x="879" y="2448"/>
                    </a:lnTo>
                    <a:lnTo>
                      <a:pt x="942" y="2532"/>
                    </a:lnTo>
                    <a:lnTo>
                      <a:pt x="984" y="2616"/>
                    </a:lnTo>
                    <a:lnTo>
                      <a:pt x="1089" y="2616"/>
                    </a:lnTo>
                    <a:lnTo>
                      <a:pt x="1089" y="2657"/>
                    </a:lnTo>
                    <a:lnTo>
                      <a:pt x="984" y="2804"/>
                    </a:lnTo>
                    <a:lnTo>
                      <a:pt x="963" y="2950"/>
                    </a:lnTo>
                    <a:lnTo>
                      <a:pt x="837" y="3160"/>
                    </a:lnTo>
                    <a:lnTo>
                      <a:pt x="858" y="3264"/>
                    </a:lnTo>
                    <a:lnTo>
                      <a:pt x="817" y="3369"/>
                    </a:lnTo>
                    <a:lnTo>
                      <a:pt x="817" y="3474"/>
                    </a:lnTo>
                    <a:lnTo>
                      <a:pt x="837" y="3536"/>
                    </a:lnTo>
                    <a:lnTo>
                      <a:pt x="817" y="3599"/>
                    </a:lnTo>
                    <a:lnTo>
                      <a:pt x="817" y="3704"/>
                    </a:lnTo>
                    <a:lnTo>
                      <a:pt x="921" y="3808"/>
                    </a:lnTo>
                    <a:lnTo>
                      <a:pt x="1047" y="3955"/>
                    </a:lnTo>
                    <a:lnTo>
                      <a:pt x="1047" y="4018"/>
                    </a:lnTo>
                    <a:lnTo>
                      <a:pt x="1130" y="4122"/>
                    </a:lnTo>
                    <a:lnTo>
                      <a:pt x="1361" y="4331"/>
                    </a:lnTo>
                    <a:lnTo>
                      <a:pt x="1444" y="4373"/>
                    </a:lnTo>
                    <a:lnTo>
                      <a:pt x="1507" y="4290"/>
                    </a:lnTo>
                    <a:lnTo>
                      <a:pt x="1591" y="4269"/>
                    </a:lnTo>
                    <a:lnTo>
                      <a:pt x="1612" y="4290"/>
                    </a:lnTo>
                    <a:lnTo>
                      <a:pt x="1758" y="4290"/>
                    </a:lnTo>
                    <a:lnTo>
                      <a:pt x="1821" y="4185"/>
                    </a:lnTo>
                    <a:lnTo>
                      <a:pt x="1863" y="4122"/>
                    </a:lnTo>
                    <a:lnTo>
                      <a:pt x="1967" y="4101"/>
                    </a:lnTo>
                    <a:lnTo>
                      <a:pt x="2198" y="4101"/>
                    </a:lnTo>
                    <a:lnTo>
                      <a:pt x="2260" y="3913"/>
                    </a:lnTo>
                    <a:lnTo>
                      <a:pt x="2386" y="3871"/>
                    </a:lnTo>
                    <a:lnTo>
                      <a:pt x="2553" y="3871"/>
                    </a:lnTo>
                    <a:lnTo>
                      <a:pt x="2616" y="3913"/>
                    </a:lnTo>
                    <a:lnTo>
                      <a:pt x="2721" y="3892"/>
                    </a:lnTo>
                    <a:lnTo>
                      <a:pt x="2909" y="3892"/>
                    </a:lnTo>
                    <a:lnTo>
                      <a:pt x="2825" y="3850"/>
                    </a:lnTo>
                    <a:lnTo>
                      <a:pt x="2762" y="3766"/>
                    </a:lnTo>
                    <a:lnTo>
                      <a:pt x="2762" y="3704"/>
                    </a:lnTo>
                    <a:lnTo>
                      <a:pt x="2658" y="3662"/>
                    </a:lnTo>
                    <a:lnTo>
                      <a:pt x="2637" y="3578"/>
                    </a:lnTo>
                    <a:lnTo>
                      <a:pt x="2553" y="3453"/>
                    </a:lnTo>
                    <a:lnTo>
                      <a:pt x="2490" y="3432"/>
                    </a:lnTo>
                    <a:lnTo>
                      <a:pt x="2490" y="3285"/>
                    </a:lnTo>
                    <a:lnTo>
                      <a:pt x="2449" y="3139"/>
                    </a:lnTo>
                    <a:lnTo>
                      <a:pt x="2428" y="3034"/>
                    </a:lnTo>
                    <a:lnTo>
                      <a:pt x="2386" y="3013"/>
                    </a:lnTo>
                    <a:lnTo>
                      <a:pt x="2302" y="3013"/>
                    </a:lnTo>
                    <a:lnTo>
                      <a:pt x="2239" y="2950"/>
                    </a:lnTo>
                    <a:lnTo>
                      <a:pt x="2239" y="2867"/>
                    </a:lnTo>
                    <a:lnTo>
                      <a:pt x="2177" y="2762"/>
                    </a:lnTo>
                    <a:lnTo>
                      <a:pt x="2135" y="2720"/>
                    </a:lnTo>
                    <a:lnTo>
                      <a:pt x="2093" y="2637"/>
                    </a:lnTo>
                    <a:lnTo>
                      <a:pt x="1988" y="2595"/>
                    </a:lnTo>
                    <a:lnTo>
                      <a:pt x="1967" y="2511"/>
                    </a:lnTo>
                    <a:lnTo>
                      <a:pt x="2072" y="2281"/>
                    </a:lnTo>
                    <a:lnTo>
                      <a:pt x="2072" y="2134"/>
                    </a:lnTo>
                    <a:lnTo>
                      <a:pt x="2135" y="2009"/>
                    </a:lnTo>
                    <a:lnTo>
                      <a:pt x="2302" y="2009"/>
                    </a:lnTo>
                    <a:lnTo>
                      <a:pt x="2407" y="1967"/>
                    </a:lnTo>
                    <a:lnTo>
                      <a:pt x="2490" y="1862"/>
                    </a:lnTo>
                    <a:lnTo>
                      <a:pt x="2449" y="1779"/>
                    </a:lnTo>
                    <a:lnTo>
                      <a:pt x="2511" y="1653"/>
                    </a:lnTo>
                    <a:lnTo>
                      <a:pt x="2449" y="1549"/>
                    </a:lnTo>
                    <a:lnTo>
                      <a:pt x="2449" y="1381"/>
                    </a:lnTo>
                    <a:lnTo>
                      <a:pt x="2428" y="1297"/>
                    </a:lnTo>
                    <a:lnTo>
                      <a:pt x="2218" y="1256"/>
                    </a:lnTo>
                    <a:lnTo>
                      <a:pt x="2009" y="1046"/>
                    </a:lnTo>
                    <a:lnTo>
                      <a:pt x="1905" y="963"/>
                    </a:lnTo>
                    <a:lnTo>
                      <a:pt x="1863" y="984"/>
                    </a:lnTo>
                    <a:lnTo>
                      <a:pt x="1716" y="1046"/>
                    </a:lnTo>
                    <a:lnTo>
                      <a:pt x="1653" y="1130"/>
                    </a:lnTo>
                    <a:lnTo>
                      <a:pt x="1612" y="1235"/>
                    </a:lnTo>
                    <a:lnTo>
                      <a:pt x="1591" y="1088"/>
                    </a:lnTo>
                    <a:lnTo>
                      <a:pt x="1612" y="921"/>
                    </a:lnTo>
                    <a:lnTo>
                      <a:pt x="1674" y="816"/>
                    </a:lnTo>
                    <a:lnTo>
                      <a:pt x="1612" y="628"/>
                    </a:lnTo>
                    <a:lnTo>
                      <a:pt x="1507" y="565"/>
                    </a:lnTo>
                    <a:lnTo>
                      <a:pt x="1298" y="419"/>
                    </a:lnTo>
                    <a:lnTo>
                      <a:pt x="1151" y="251"/>
                    </a:lnTo>
                    <a:lnTo>
                      <a:pt x="1130" y="147"/>
                    </a:lnTo>
                    <a:lnTo>
                      <a:pt x="1026" y="42"/>
                    </a:lnTo>
                    <a:lnTo>
                      <a:pt x="921" y="21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982304" y="2213795"/>
                <a:ext cx="486029" cy="417330"/>
              </a:xfrm>
              <a:custGeom>
                <a:rect b="b" l="l" r="r" t="t"/>
                <a:pathLst>
                  <a:path extrusionOk="0" h="6906" w="7680">
                    <a:moveTo>
                      <a:pt x="1988" y="0"/>
                    </a:moveTo>
                    <a:lnTo>
                      <a:pt x="1821" y="63"/>
                    </a:lnTo>
                    <a:lnTo>
                      <a:pt x="1674" y="251"/>
                    </a:lnTo>
                    <a:lnTo>
                      <a:pt x="1695" y="377"/>
                    </a:lnTo>
                    <a:lnTo>
                      <a:pt x="1758" y="440"/>
                    </a:lnTo>
                    <a:lnTo>
                      <a:pt x="1863" y="356"/>
                    </a:lnTo>
                    <a:lnTo>
                      <a:pt x="1967" y="377"/>
                    </a:lnTo>
                    <a:lnTo>
                      <a:pt x="2072" y="461"/>
                    </a:lnTo>
                    <a:lnTo>
                      <a:pt x="2030" y="544"/>
                    </a:lnTo>
                    <a:lnTo>
                      <a:pt x="1925" y="565"/>
                    </a:lnTo>
                    <a:lnTo>
                      <a:pt x="1821" y="523"/>
                    </a:lnTo>
                    <a:lnTo>
                      <a:pt x="1779" y="482"/>
                    </a:lnTo>
                    <a:lnTo>
                      <a:pt x="1758" y="523"/>
                    </a:lnTo>
                    <a:lnTo>
                      <a:pt x="1758" y="565"/>
                    </a:lnTo>
                    <a:lnTo>
                      <a:pt x="1611" y="649"/>
                    </a:lnTo>
                    <a:lnTo>
                      <a:pt x="1360" y="670"/>
                    </a:lnTo>
                    <a:lnTo>
                      <a:pt x="1088" y="774"/>
                    </a:lnTo>
                    <a:lnTo>
                      <a:pt x="1026" y="879"/>
                    </a:lnTo>
                    <a:lnTo>
                      <a:pt x="1026" y="984"/>
                    </a:lnTo>
                    <a:lnTo>
                      <a:pt x="1088" y="1088"/>
                    </a:lnTo>
                    <a:lnTo>
                      <a:pt x="1088" y="1318"/>
                    </a:lnTo>
                    <a:lnTo>
                      <a:pt x="1130" y="1486"/>
                    </a:lnTo>
                    <a:lnTo>
                      <a:pt x="1151" y="1611"/>
                    </a:lnTo>
                    <a:lnTo>
                      <a:pt x="1067" y="1800"/>
                    </a:lnTo>
                    <a:lnTo>
                      <a:pt x="879" y="1925"/>
                    </a:lnTo>
                    <a:lnTo>
                      <a:pt x="775" y="1904"/>
                    </a:lnTo>
                    <a:lnTo>
                      <a:pt x="775" y="1737"/>
                    </a:lnTo>
                    <a:lnTo>
                      <a:pt x="649" y="1611"/>
                    </a:lnTo>
                    <a:lnTo>
                      <a:pt x="628" y="1486"/>
                    </a:lnTo>
                    <a:lnTo>
                      <a:pt x="733" y="1402"/>
                    </a:lnTo>
                    <a:lnTo>
                      <a:pt x="754" y="1318"/>
                    </a:lnTo>
                    <a:lnTo>
                      <a:pt x="963" y="1109"/>
                    </a:lnTo>
                    <a:lnTo>
                      <a:pt x="963" y="942"/>
                    </a:lnTo>
                    <a:lnTo>
                      <a:pt x="879" y="795"/>
                    </a:lnTo>
                    <a:lnTo>
                      <a:pt x="921" y="754"/>
                    </a:lnTo>
                    <a:lnTo>
                      <a:pt x="879" y="670"/>
                    </a:lnTo>
                    <a:lnTo>
                      <a:pt x="816" y="628"/>
                    </a:lnTo>
                    <a:lnTo>
                      <a:pt x="754" y="523"/>
                    </a:lnTo>
                    <a:lnTo>
                      <a:pt x="775" y="440"/>
                    </a:lnTo>
                    <a:lnTo>
                      <a:pt x="921" y="377"/>
                    </a:lnTo>
                    <a:lnTo>
                      <a:pt x="1067" y="356"/>
                    </a:lnTo>
                    <a:lnTo>
                      <a:pt x="1172" y="210"/>
                    </a:lnTo>
                    <a:lnTo>
                      <a:pt x="1130" y="210"/>
                    </a:lnTo>
                    <a:lnTo>
                      <a:pt x="1088" y="230"/>
                    </a:lnTo>
                    <a:lnTo>
                      <a:pt x="775" y="356"/>
                    </a:lnTo>
                    <a:lnTo>
                      <a:pt x="628" y="628"/>
                    </a:lnTo>
                    <a:lnTo>
                      <a:pt x="565" y="670"/>
                    </a:lnTo>
                    <a:lnTo>
                      <a:pt x="461" y="691"/>
                    </a:lnTo>
                    <a:lnTo>
                      <a:pt x="356" y="837"/>
                    </a:lnTo>
                    <a:lnTo>
                      <a:pt x="293" y="900"/>
                    </a:lnTo>
                    <a:lnTo>
                      <a:pt x="105" y="1172"/>
                    </a:lnTo>
                    <a:lnTo>
                      <a:pt x="84" y="1298"/>
                    </a:lnTo>
                    <a:lnTo>
                      <a:pt x="105" y="1402"/>
                    </a:lnTo>
                    <a:lnTo>
                      <a:pt x="84" y="1590"/>
                    </a:lnTo>
                    <a:lnTo>
                      <a:pt x="0" y="1779"/>
                    </a:lnTo>
                    <a:lnTo>
                      <a:pt x="0" y="1821"/>
                    </a:lnTo>
                    <a:lnTo>
                      <a:pt x="147" y="1821"/>
                    </a:lnTo>
                    <a:lnTo>
                      <a:pt x="398" y="2239"/>
                    </a:lnTo>
                    <a:lnTo>
                      <a:pt x="503" y="2407"/>
                    </a:lnTo>
                    <a:lnTo>
                      <a:pt x="523" y="2511"/>
                    </a:lnTo>
                    <a:lnTo>
                      <a:pt x="461" y="2637"/>
                    </a:lnTo>
                    <a:lnTo>
                      <a:pt x="461" y="2720"/>
                    </a:lnTo>
                    <a:lnTo>
                      <a:pt x="440" y="2762"/>
                    </a:lnTo>
                    <a:lnTo>
                      <a:pt x="440" y="2867"/>
                    </a:lnTo>
                    <a:lnTo>
                      <a:pt x="565" y="2971"/>
                    </a:lnTo>
                    <a:lnTo>
                      <a:pt x="733" y="3034"/>
                    </a:lnTo>
                    <a:lnTo>
                      <a:pt x="837" y="3055"/>
                    </a:lnTo>
                    <a:lnTo>
                      <a:pt x="963" y="3097"/>
                    </a:lnTo>
                    <a:lnTo>
                      <a:pt x="1047" y="3055"/>
                    </a:lnTo>
                    <a:lnTo>
                      <a:pt x="1193" y="3055"/>
                    </a:lnTo>
                    <a:lnTo>
                      <a:pt x="1339" y="3097"/>
                    </a:lnTo>
                    <a:lnTo>
                      <a:pt x="1381" y="3076"/>
                    </a:lnTo>
                    <a:lnTo>
                      <a:pt x="1549" y="3055"/>
                    </a:lnTo>
                    <a:lnTo>
                      <a:pt x="1716" y="3076"/>
                    </a:lnTo>
                    <a:lnTo>
                      <a:pt x="1821" y="3139"/>
                    </a:lnTo>
                    <a:lnTo>
                      <a:pt x="2281" y="3557"/>
                    </a:lnTo>
                    <a:lnTo>
                      <a:pt x="2427" y="3515"/>
                    </a:lnTo>
                    <a:lnTo>
                      <a:pt x="2448" y="3557"/>
                    </a:lnTo>
                    <a:lnTo>
                      <a:pt x="2511" y="3515"/>
                    </a:lnTo>
                    <a:lnTo>
                      <a:pt x="2637" y="3578"/>
                    </a:lnTo>
                    <a:lnTo>
                      <a:pt x="2699" y="3599"/>
                    </a:lnTo>
                    <a:lnTo>
                      <a:pt x="2825" y="3557"/>
                    </a:lnTo>
                    <a:lnTo>
                      <a:pt x="2930" y="3557"/>
                    </a:lnTo>
                    <a:lnTo>
                      <a:pt x="3076" y="3578"/>
                    </a:lnTo>
                    <a:lnTo>
                      <a:pt x="3118" y="3515"/>
                    </a:lnTo>
                    <a:lnTo>
                      <a:pt x="3223" y="3515"/>
                    </a:lnTo>
                    <a:lnTo>
                      <a:pt x="3285" y="3578"/>
                    </a:lnTo>
                    <a:lnTo>
                      <a:pt x="3348" y="3808"/>
                    </a:lnTo>
                    <a:lnTo>
                      <a:pt x="3285" y="3892"/>
                    </a:lnTo>
                    <a:lnTo>
                      <a:pt x="3285" y="3997"/>
                    </a:lnTo>
                    <a:lnTo>
                      <a:pt x="3264" y="4080"/>
                    </a:lnTo>
                    <a:lnTo>
                      <a:pt x="3118" y="4101"/>
                    </a:lnTo>
                    <a:lnTo>
                      <a:pt x="3055" y="4185"/>
                    </a:lnTo>
                    <a:lnTo>
                      <a:pt x="3076" y="4394"/>
                    </a:lnTo>
                    <a:lnTo>
                      <a:pt x="3118" y="4457"/>
                    </a:lnTo>
                    <a:lnTo>
                      <a:pt x="3055" y="4624"/>
                    </a:lnTo>
                    <a:lnTo>
                      <a:pt x="3055" y="4813"/>
                    </a:lnTo>
                    <a:lnTo>
                      <a:pt x="3139" y="4875"/>
                    </a:lnTo>
                    <a:lnTo>
                      <a:pt x="3139" y="4959"/>
                    </a:lnTo>
                    <a:lnTo>
                      <a:pt x="3244" y="5252"/>
                    </a:lnTo>
                    <a:lnTo>
                      <a:pt x="3055" y="5587"/>
                    </a:lnTo>
                    <a:lnTo>
                      <a:pt x="3076" y="5692"/>
                    </a:lnTo>
                    <a:lnTo>
                      <a:pt x="3139" y="5692"/>
                    </a:lnTo>
                    <a:lnTo>
                      <a:pt x="3223" y="5671"/>
                    </a:lnTo>
                    <a:lnTo>
                      <a:pt x="3223" y="5692"/>
                    </a:lnTo>
                    <a:lnTo>
                      <a:pt x="3244" y="5775"/>
                    </a:lnTo>
                    <a:lnTo>
                      <a:pt x="3327" y="5817"/>
                    </a:lnTo>
                    <a:lnTo>
                      <a:pt x="3369" y="5922"/>
                    </a:lnTo>
                    <a:lnTo>
                      <a:pt x="3348" y="5984"/>
                    </a:lnTo>
                    <a:lnTo>
                      <a:pt x="3390" y="6131"/>
                    </a:lnTo>
                    <a:lnTo>
                      <a:pt x="3536" y="6424"/>
                    </a:lnTo>
                    <a:lnTo>
                      <a:pt x="3536" y="6528"/>
                    </a:lnTo>
                    <a:lnTo>
                      <a:pt x="3746" y="6696"/>
                    </a:lnTo>
                    <a:lnTo>
                      <a:pt x="3976" y="6863"/>
                    </a:lnTo>
                    <a:lnTo>
                      <a:pt x="4101" y="6905"/>
                    </a:lnTo>
                    <a:lnTo>
                      <a:pt x="4332" y="6863"/>
                    </a:lnTo>
                    <a:lnTo>
                      <a:pt x="4478" y="6717"/>
                    </a:lnTo>
                    <a:lnTo>
                      <a:pt x="4687" y="6591"/>
                    </a:lnTo>
                    <a:lnTo>
                      <a:pt x="4750" y="6487"/>
                    </a:lnTo>
                    <a:lnTo>
                      <a:pt x="5064" y="6319"/>
                    </a:lnTo>
                    <a:lnTo>
                      <a:pt x="5127" y="6173"/>
                    </a:lnTo>
                    <a:lnTo>
                      <a:pt x="5168" y="6110"/>
                    </a:lnTo>
                    <a:lnTo>
                      <a:pt x="5210" y="6068"/>
                    </a:lnTo>
                    <a:lnTo>
                      <a:pt x="5482" y="6005"/>
                    </a:lnTo>
                    <a:lnTo>
                      <a:pt x="5629" y="5964"/>
                    </a:lnTo>
                    <a:lnTo>
                      <a:pt x="5587" y="5817"/>
                    </a:lnTo>
                    <a:lnTo>
                      <a:pt x="5440" y="5796"/>
                    </a:lnTo>
                    <a:lnTo>
                      <a:pt x="5252" y="5817"/>
                    </a:lnTo>
                    <a:lnTo>
                      <a:pt x="4959" y="5712"/>
                    </a:lnTo>
                    <a:lnTo>
                      <a:pt x="5022" y="5545"/>
                    </a:lnTo>
                    <a:lnTo>
                      <a:pt x="5001" y="5482"/>
                    </a:lnTo>
                    <a:lnTo>
                      <a:pt x="4938" y="5440"/>
                    </a:lnTo>
                    <a:lnTo>
                      <a:pt x="5127" y="5168"/>
                    </a:lnTo>
                    <a:lnTo>
                      <a:pt x="5064" y="5064"/>
                    </a:lnTo>
                    <a:lnTo>
                      <a:pt x="4938" y="4938"/>
                    </a:lnTo>
                    <a:lnTo>
                      <a:pt x="4834" y="4917"/>
                    </a:lnTo>
                    <a:lnTo>
                      <a:pt x="4750" y="4750"/>
                    </a:lnTo>
                    <a:lnTo>
                      <a:pt x="4917" y="4813"/>
                    </a:lnTo>
                    <a:lnTo>
                      <a:pt x="5106" y="4834"/>
                    </a:lnTo>
                    <a:lnTo>
                      <a:pt x="5273" y="4938"/>
                    </a:lnTo>
                    <a:lnTo>
                      <a:pt x="5461" y="4938"/>
                    </a:lnTo>
                    <a:lnTo>
                      <a:pt x="5733" y="4875"/>
                    </a:lnTo>
                    <a:lnTo>
                      <a:pt x="5796" y="4938"/>
                    </a:lnTo>
                    <a:lnTo>
                      <a:pt x="5985" y="4875"/>
                    </a:lnTo>
                    <a:lnTo>
                      <a:pt x="6173" y="4708"/>
                    </a:lnTo>
                    <a:lnTo>
                      <a:pt x="6319" y="4708"/>
                    </a:lnTo>
                    <a:lnTo>
                      <a:pt x="6424" y="4729"/>
                    </a:lnTo>
                    <a:lnTo>
                      <a:pt x="6675" y="4624"/>
                    </a:lnTo>
                    <a:lnTo>
                      <a:pt x="6884" y="4624"/>
                    </a:lnTo>
                    <a:lnTo>
                      <a:pt x="7156" y="4394"/>
                    </a:lnTo>
                    <a:lnTo>
                      <a:pt x="7219" y="4248"/>
                    </a:lnTo>
                    <a:lnTo>
                      <a:pt x="7219" y="4143"/>
                    </a:lnTo>
                    <a:lnTo>
                      <a:pt x="7219" y="4122"/>
                    </a:lnTo>
                    <a:lnTo>
                      <a:pt x="6989" y="3934"/>
                    </a:lnTo>
                    <a:lnTo>
                      <a:pt x="6842" y="3725"/>
                    </a:lnTo>
                    <a:lnTo>
                      <a:pt x="6801" y="3599"/>
                    </a:lnTo>
                    <a:lnTo>
                      <a:pt x="6905" y="3495"/>
                    </a:lnTo>
                    <a:lnTo>
                      <a:pt x="6926" y="3306"/>
                    </a:lnTo>
                    <a:lnTo>
                      <a:pt x="7010" y="3243"/>
                    </a:lnTo>
                    <a:lnTo>
                      <a:pt x="7093" y="3264"/>
                    </a:lnTo>
                    <a:lnTo>
                      <a:pt x="7198" y="3243"/>
                    </a:lnTo>
                    <a:lnTo>
                      <a:pt x="7261" y="3264"/>
                    </a:lnTo>
                    <a:lnTo>
                      <a:pt x="7449" y="3181"/>
                    </a:lnTo>
                    <a:lnTo>
                      <a:pt x="7449" y="3055"/>
                    </a:lnTo>
                    <a:lnTo>
                      <a:pt x="7365" y="2971"/>
                    </a:lnTo>
                    <a:lnTo>
                      <a:pt x="7219" y="2951"/>
                    </a:lnTo>
                    <a:lnTo>
                      <a:pt x="7156" y="2846"/>
                    </a:lnTo>
                    <a:lnTo>
                      <a:pt x="7135" y="2762"/>
                    </a:lnTo>
                    <a:lnTo>
                      <a:pt x="7303" y="2553"/>
                    </a:lnTo>
                    <a:lnTo>
                      <a:pt x="7365" y="2574"/>
                    </a:lnTo>
                    <a:lnTo>
                      <a:pt x="7512" y="2469"/>
                    </a:lnTo>
                    <a:lnTo>
                      <a:pt x="7658" y="2302"/>
                    </a:lnTo>
                    <a:lnTo>
                      <a:pt x="7679" y="2218"/>
                    </a:lnTo>
                    <a:lnTo>
                      <a:pt x="7658" y="2218"/>
                    </a:lnTo>
                    <a:lnTo>
                      <a:pt x="7428" y="2114"/>
                    </a:lnTo>
                    <a:lnTo>
                      <a:pt x="7345" y="2114"/>
                    </a:lnTo>
                    <a:lnTo>
                      <a:pt x="7261" y="2135"/>
                    </a:lnTo>
                    <a:lnTo>
                      <a:pt x="7156" y="2114"/>
                    </a:lnTo>
                    <a:lnTo>
                      <a:pt x="7093" y="2114"/>
                    </a:lnTo>
                    <a:lnTo>
                      <a:pt x="7010" y="2155"/>
                    </a:lnTo>
                    <a:lnTo>
                      <a:pt x="6821" y="2197"/>
                    </a:lnTo>
                    <a:lnTo>
                      <a:pt x="6675" y="2155"/>
                    </a:lnTo>
                    <a:lnTo>
                      <a:pt x="6612" y="2155"/>
                    </a:lnTo>
                    <a:lnTo>
                      <a:pt x="6717" y="2135"/>
                    </a:lnTo>
                    <a:lnTo>
                      <a:pt x="6801" y="2135"/>
                    </a:lnTo>
                    <a:lnTo>
                      <a:pt x="6884" y="2093"/>
                    </a:lnTo>
                    <a:lnTo>
                      <a:pt x="6926" y="2009"/>
                    </a:lnTo>
                    <a:lnTo>
                      <a:pt x="7052" y="1904"/>
                    </a:lnTo>
                    <a:lnTo>
                      <a:pt x="7093" y="1842"/>
                    </a:lnTo>
                    <a:lnTo>
                      <a:pt x="7010" y="1800"/>
                    </a:lnTo>
                    <a:lnTo>
                      <a:pt x="7010" y="1779"/>
                    </a:lnTo>
                    <a:lnTo>
                      <a:pt x="6989" y="1674"/>
                    </a:lnTo>
                    <a:lnTo>
                      <a:pt x="6821" y="1590"/>
                    </a:lnTo>
                    <a:lnTo>
                      <a:pt x="6612" y="1528"/>
                    </a:lnTo>
                    <a:lnTo>
                      <a:pt x="6570" y="1486"/>
                    </a:lnTo>
                    <a:lnTo>
                      <a:pt x="6487" y="1423"/>
                    </a:lnTo>
                    <a:lnTo>
                      <a:pt x="6382" y="1423"/>
                    </a:lnTo>
                    <a:lnTo>
                      <a:pt x="6361" y="1381"/>
                    </a:lnTo>
                    <a:lnTo>
                      <a:pt x="6215" y="1318"/>
                    </a:lnTo>
                    <a:lnTo>
                      <a:pt x="6173" y="1318"/>
                    </a:lnTo>
                    <a:lnTo>
                      <a:pt x="6173" y="1423"/>
                    </a:lnTo>
                    <a:lnTo>
                      <a:pt x="6089" y="1318"/>
                    </a:lnTo>
                    <a:lnTo>
                      <a:pt x="6047" y="1214"/>
                    </a:lnTo>
                    <a:lnTo>
                      <a:pt x="5943" y="1172"/>
                    </a:lnTo>
                    <a:lnTo>
                      <a:pt x="5901" y="1088"/>
                    </a:lnTo>
                    <a:lnTo>
                      <a:pt x="5964" y="1046"/>
                    </a:lnTo>
                    <a:lnTo>
                      <a:pt x="6215" y="1067"/>
                    </a:lnTo>
                    <a:lnTo>
                      <a:pt x="6319" y="984"/>
                    </a:lnTo>
                    <a:lnTo>
                      <a:pt x="6487" y="984"/>
                    </a:lnTo>
                    <a:lnTo>
                      <a:pt x="6487" y="879"/>
                    </a:lnTo>
                    <a:lnTo>
                      <a:pt x="6361" y="900"/>
                    </a:lnTo>
                    <a:lnTo>
                      <a:pt x="6089" y="858"/>
                    </a:lnTo>
                    <a:lnTo>
                      <a:pt x="5901" y="879"/>
                    </a:lnTo>
                    <a:lnTo>
                      <a:pt x="5775" y="879"/>
                    </a:lnTo>
                    <a:lnTo>
                      <a:pt x="5524" y="963"/>
                    </a:lnTo>
                    <a:lnTo>
                      <a:pt x="5440" y="942"/>
                    </a:lnTo>
                    <a:lnTo>
                      <a:pt x="5336" y="942"/>
                    </a:lnTo>
                    <a:lnTo>
                      <a:pt x="5127" y="1088"/>
                    </a:lnTo>
                    <a:lnTo>
                      <a:pt x="5022" y="1109"/>
                    </a:lnTo>
                    <a:lnTo>
                      <a:pt x="4896" y="1172"/>
                    </a:lnTo>
                    <a:lnTo>
                      <a:pt x="4834" y="1256"/>
                    </a:lnTo>
                    <a:lnTo>
                      <a:pt x="4645" y="1277"/>
                    </a:lnTo>
                    <a:lnTo>
                      <a:pt x="4604" y="1298"/>
                    </a:lnTo>
                    <a:lnTo>
                      <a:pt x="4520" y="1277"/>
                    </a:lnTo>
                    <a:lnTo>
                      <a:pt x="4269" y="1088"/>
                    </a:lnTo>
                    <a:lnTo>
                      <a:pt x="4206" y="984"/>
                    </a:lnTo>
                    <a:lnTo>
                      <a:pt x="3871" y="984"/>
                    </a:lnTo>
                    <a:lnTo>
                      <a:pt x="3327" y="1088"/>
                    </a:lnTo>
                    <a:lnTo>
                      <a:pt x="3055" y="1088"/>
                    </a:lnTo>
                    <a:lnTo>
                      <a:pt x="2951" y="1046"/>
                    </a:lnTo>
                    <a:lnTo>
                      <a:pt x="2909" y="963"/>
                    </a:lnTo>
                    <a:lnTo>
                      <a:pt x="2909" y="858"/>
                    </a:lnTo>
                    <a:lnTo>
                      <a:pt x="2972" y="858"/>
                    </a:lnTo>
                    <a:lnTo>
                      <a:pt x="2951" y="733"/>
                    </a:lnTo>
                    <a:lnTo>
                      <a:pt x="2846" y="565"/>
                    </a:lnTo>
                    <a:lnTo>
                      <a:pt x="2741" y="544"/>
                    </a:lnTo>
                    <a:lnTo>
                      <a:pt x="2448" y="565"/>
                    </a:lnTo>
                    <a:lnTo>
                      <a:pt x="2323" y="482"/>
                    </a:lnTo>
                    <a:lnTo>
                      <a:pt x="2239" y="482"/>
                    </a:lnTo>
                    <a:lnTo>
                      <a:pt x="2176" y="523"/>
                    </a:lnTo>
                    <a:lnTo>
                      <a:pt x="2072" y="356"/>
                    </a:lnTo>
                    <a:lnTo>
                      <a:pt x="2072" y="210"/>
                    </a:lnTo>
                    <a:lnTo>
                      <a:pt x="2030" y="21"/>
                    </a:lnTo>
                    <a:lnTo>
                      <a:pt x="1988" y="0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8"/>
              <p:cNvSpPr/>
              <p:nvPr/>
            </p:nvSpPr>
            <p:spPr>
              <a:xfrm>
                <a:off x="766442" y="2204911"/>
                <a:ext cx="439704" cy="598136"/>
              </a:xfrm>
              <a:custGeom>
                <a:rect b="b" l="l" r="r" t="t"/>
                <a:pathLst>
                  <a:path extrusionOk="0" h="9898" w="6948">
                    <a:moveTo>
                      <a:pt x="4353" y="1"/>
                    </a:moveTo>
                    <a:lnTo>
                      <a:pt x="4332" y="64"/>
                    </a:lnTo>
                    <a:lnTo>
                      <a:pt x="4290" y="105"/>
                    </a:lnTo>
                    <a:lnTo>
                      <a:pt x="4227" y="147"/>
                    </a:lnTo>
                    <a:lnTo>
                      <a:pt x="4165" y="168"/>
                    </a:lnTo>
                    <a:lnTo>
                      <a:pt x="4060" y="168"/>
                    </a:lnTo>
                    <a:lnTo>
                      <a:pt x="3976" y="189"/>
                    </a:lnTo>
                    <a:lnTo>
                      <a:pt x="3955" y="252"/>
                    </a:lnTo>
                    <a:lnTo>
                      <a:pt x="3976" y="294"/>
                    </a:lnTo>
                    <a:lnTo>
                      <a:pt x="3955" y="357"/>
                    </a:lnTo>
                    <a:lnTo>
                      <a:pt x="3809" y="419"/>
                    </a:lnTo>
                    <a:lnTo>
                      <a:pt x="3621" y="566"/>
                    </a:lnTo>
                    <a:lnTo>
                      <a:pt x="3495" y="670"/>
                    </a:lnTo>
                    <a:lnTo>
                      <a:pt x="3328" y="691"/>
                    </a:lnTo>
                    <a:lnTo>
                      <a:pt x="2972" y="691"/>
                    </a:lnTo>
                    <a:lnTo>
                      <a:pt x="2867" y="733"/>
                    </a:lnTo>
                    <a:lnTo>
                      <a:pt x="2867" y="817"/>
                    </a:lnTo>
                    <a:lnTo>
                      <a:pt x="2888" y="901"/>
                    </a:lnTo>
                    <a:lnTo>
                      <a:pt x="2888" y="1005"/>
                    </a:lnTo>
                    <a:lnTo>
                      <a:pt x="2805" y="1089"/>
                    </a:lnTo>
                    <a:lnTo>
                      <a:pt x="2721" y="1047"/>
                    </a:lnTo>
                    <a:lnTo>
                      <a:pt x="2763" y="942"/>
                    </a:lnTo>
                    <a:lnTo>
                      <a:pt x="2763" y="921"/>
                    </a:lnTo>
                    <a:lnTo>
                      <a:pt x="2825" y="901"/>
                    </a:lnTo>
                    <a:lnTo>
                      <a:pt x="2700" y="880"/>
                    </a:lnTo>
                    <a:lnTo>
                      <a:pt x="2574" y="817"/>
                    </a:lnTo>
                    <a:lnTo>
                      <a:pt x="2491" y="817"/>
                    </a:lnTo>
                    <a:lnTo>
                      <a:pt x="2302" y="942"/>
                    </a:lnTo>
                    <a:lnTo>
                      <a:pt x="2261" y="1026"/>
                    </a:lnTo>
                    <a:lnTo>
                      <a:pt x="2135" y="1152"/>
                    </a:lnTo>
                    <a:lnTo>
                      <a:pt x="1968" y="1465"/>
                    </a:lnTo>
                    <a:lnTo>
                      <a:pt x="1947" y="1549"/>
                    </a:lnTo>
                    <a:lnTo>
                      <a:pt x="1947" y="1549"/>
                    </a:lnTo>
                    <a:lnTo>
                      <a:pt x="1989" y="1528"/>
                    </a:lnTo>
                    <a:lnTo>
                      <a:pt x="2051" y="1570"/>
                    </a:lnTo>
                    <a:lnTo>
                      <a:pt x="2051" y="1654"/>
                    </a:lnTo>
                    <a:lnTo>
                      <a:pt x="2030" y="1758"/>
                    </a:lnTo>
                    <a:lnTo>
                      <a:pt x="1947" y="1821"/>
                    </a:lnTo>
                    <a:lnTo>
                      <a:pt x="1842" y="1821"/>
                    </a:lnTo>
                    <a:lnTo>
                      <a:pt x="1737" y="1863"/>
                    </a:lnTo>
                    <a:lnTo>
                      <a:pt x="1612" y="1989"/>
                    </a:lnTo>
                    <a:lnTo>
                      <a:pt x="1528" y="2051"/>
                    </a:lnTo>
                    <a:lnTo>
                      <a:pt x="1424" y="2198"/>
                    </a:lnTo>
                    <a:lnTo>
                      <a:pt x="1340" y="2198"/>
                    </a:lnTo>
                    <a:lnTo>
                      <a:pt x="1256" y="2240"/>
                    </a:lnTo>
                    <a:lnTo>
                      <a:pt x="1298" y="2344"/>
                    </a:lnTo>
                    <a:lnTo>
                      <a:pt x="1403" y="2449"/>
                    </a:lnTo>
                    <a:lnTo>
                      <a:pt x="1403" y="2574"/>
                    </a:lnTo>
                    <a:lnTo>
                      <a:pt x="1340" y="2700"/>
                    </a:lnTo>
                    <a:lnTo>
                      <a:pt x="1256" y="2700"/>
                    </a:lnTo>
                    <a:lnTo>
                      <a:pt x="1152" y="2616"/>
                    </a:lnTo>
                    <a:lnTo>
                      <a:pt x="1193" y="2574"/>
                    </a:lnTo>
                    <a:lnTo>
                      <a:pt x="1214" y="2512"/>
                    </a:lnTo>
                    <a:lnTo>
                      <a:pt x="1131" y="2470"/>
                    </a:lnTo>
                    <a:lnTo>
                      <a:pt x="1089" y="2365"/>
                    </a:lnTo>
                    <a:lnTo>
                      <a:pt x="984" y="2261"/>
                    </a:lnTo>
                    <a:lnTo>
                      <a:pt x="942" y="2365"/>
                    </a:lnTo>
                    <a:lnTo>
                      <a:pt x="942" y="2407"/>
                    </a:lnTo>
                    <a:lnTo>
                      <a:pt x="1005" y="2574"/>
                    </a:lnTo>
                    <a:lnTo>
                      <a:pt x="921" y="2721"/>
                    </a:lnTo>
                    <a:lnTo>
                      <a:pt x="901" y="2867"/>
                    </a:lnTo>
                    <a:lnTo>
                      <a:pt x="817" y="2909"/>
                    </a:lnTo>
                    <a:lnTo>
                      <a:pt x="775" y="2909"/>
                    </a:lnTo>
                    <a:lnTo>
                      <a:pt x="691" y="3098"/>
                    </a:lnTo>
                    <a:lnTo>
                      <a:pt x="712" y="3118"/>
                    </a:lnTo>
                    <a:lnTo>
                      <a:pt x="733" y="3244"/>
                    </a:lnTo>
                    <a:lnTo>
                      <a:pt x="733" y="3390"/>
                    </a:lnTo>
                    <a:lnTo>
                      <a:pt x="880" y="3516"/>
                    </a:lnTo>
                    <a:lnTo>
                      <a:pt x="901" y="3516"/>
                    </a:lnTo>
                    <a:lnTo>
                      <a:pt x="942" y="3495"/>
                    </a:lnTo>
                    <a:lnTo>
                      <a:pt x="1005" y="3537"/>
                    </a:lnTo>
                    <a:lnTo>
                      <a:pt x="1005" y="3662"/>
                    </a:lnTo>
                    <a:lnTo>
                      <a:pt x="921" y="3746"/>
                    </a:lnTo>
                    <a:lnTo>
                      <a:pt x="921" y="3809"/>
                    </a:lnTo>
                    <a:lnTo>
                      <a:pt x="1005" y="3872"/>
                    </a:lnTo>
                    <a:lnTo>
                      <a:pt x="1005" y="4039"/>
                    </a:lnTo>
                    <a:lnTo>
                      <a:pt x="921" y="4081"/>
                    </a:lnTo>
                    <a:lnTo>
                      <a:pt x="880" y="4165"/>
                    </a:lnTo>
                    <a:lnTo>
                      <a:pt x="921" y="4186"/>
                    </a:lnTo>
                    <a:lnTo>
                      <a:pt x="984" y="4290"/>
                    </a:lnTo>
                    <a:lnTo>
                      <a:pt x="942" y="4478"/>
                    </a:lnTo>
                    <a:lnTo>
                      <a:pt x="984" y="4771"/>
                    </a:lnTo>
                    <a:lnTo>
                      <a:pt x="901" y="4855"/>
                    </a:lnTo>
                    <a:lnTo>
                      <a:pt x="880" y="4918"/>
                    </a:lnTo>
                    <a:lnTo>
                      <a:pt x="942" y="5022"/>
                    </a:lnTo>
                    <a:lnTo>
                      <a:pt x="1047" y="4981"/>
                    </a:lnTo>
                    <a:lnTo>
                      <a:pt x="1047" y="4981"/>
                    </a:lnTo>
                    <a:lnTo>
                      <a:pt x="1026" y="5064"/>
                    </a:lnTo>
                    <a:lnTo>
                      <a:pt x="1089" y="5127"/>
                    </a:lnTo>
                    <a:lnTo>
                      <a:pt x="1152" y="5127"/>
                    </a:lnTo>
                    <a:lnTo>
                      <a:pt x="1152" y="5190"/>
                    </a:lnTo>
                    <a:lnTo>
                      <a:pt x="1110" y="5274"/>
                    </a:lnTo>
                    <a:lnTo>
                      <a:pt x="1047" y="5378"/>
                    </a:lnTo>
                    <a:lnTo>
                      <a:pt x="817" y="5608"/>
                    </a:lnTo>
                    <a:lnTo>
                      <a:pt x="775" y="5713"/>
                    </a:lnTo>
                    <a:lnTo>
                      <a:pt x="608" y="5859"/>
                    </a:lnTo>
                    <a:lnTo>
                      <a:pt x="398" y="5922"/>
                    </a:lnTo>
                    <a:lnTo>
                      <a:pt x="210" y="6048"/>
                    </a:lnTo>
                    <a:lnTo>
                      <a:pt x="64" y="6278"/>
                    </a:lnTo>
                    <a:lnTo>
                      <a:pt x="43" y="6466"/>
                    </a:lnTo>
                    <a:lnTo>
                      <a:pt x="1" y="6571"/>
                    </a:lnTo>
                    <a:lnTo>
                      <a:pt x="189" y="6655"/>
                    </a:lnTo>
                    <a:lnTo>
                      <a:pt x="377" y="6780"/>
                    </a:lnTo>
                    <a:lnTo>
                      <a:pt x="629" y="6947"/>
                    </a:lnTo>
                    <a:lnTo>
                      <a:pt x="733" y="6947"/>
                    </a:lnTo>
                    <a:lnTo>
                      <a:pt x="880" y="7094"/>
                    </a:lnTo>
                    <a:lnTo>
                      <a:pt x="838" y="7178"/>
                    </a:lnTo>
                    <a:lnTo>
                      <a:pt x="880" y="7261"/>
                    </a:lnTo>
                    <a:lnTo>
                      <a:pt x="1047" y="7282"/>
                    </a:lnTo>
                    <a:lnTo>
                      <a:pt x="1256" y="7366"/>
                    </a:lnTo>
                    <a:lnTo>
                      <a:pt x="1319" y="7408"/>
                    </a:lnTo>
                    <a:lnTo>
                      <a:pt x="1507" y="7471"/>
                    </a:lnTo>
                    <a:lnTo>
                      <a:pt x="1570" y="7387"/>
                    </a:lnTo>
                    <a:lnTo>
                      <a:pt x="1570" y="7282"/>
                    </a:lnTo>
                    <a:lnTo>
                      <a:pt x="1654" y="7199"/>
                    </a:lnTo>
                    <a:lnTo>
                      <a:pt x="1717" y="7199"/>
                    </a:lnTo>
                    <a:lnTo>
                      <a:pt x="1863" y="7282"/>
                    </a:lnTo>
                    <a:lnTo>
                      <a:pt x="1968" y="7303"/>
                    </a:lnTo>
                    <a:lnTo>
                      <a:pt x="1989" y="7387"/>
                    </a:lnTo>
                    <a:lnTo>
                      <a:pt x="2072" y="7429"/>
                    </a:lnTo>
                    <a:lnTo>
                      <a:pt x="2135" y="7429"/>
                    </a:lnTo>
                    <a:lnTo>
                      <a:pt x="2177" y="7512"/>
                    </a:lnTo>
                    <a:lnTo>
                      <a:pt x="2386" y="7575"/>
                    </a:lnTo>
                    <a:lnTo>
                      <a:pt x="2512" y="7596"/>
                    </a:lnTo>
                    <a:lnTo>
                      <a:pt x="2553" y="7638"/>
                    </a:lnTo>
                    <a:lnTo>
                      <a:pt x="2700" y="7805"/>
                    </a:lnTo>
                    <a:lnTo>
                      <a:pt x="2700" y="7910"/>
                    </a:lnTo>
                    <a:lnTo>
                      <a:pt x="2805" y="8098"/>
                    </a:lnTo>
                    <a:lnTo>
                      <a:pt x="2888" y="8098"/>
                    </a:lnTo>
                    <a:lnTo>
                      <a:pt x="3139" y="8203"/>
                    </a:lnTo>
                    <a:lnTo>
                      <a:pt x="3244" y="8349"/>
                    </a:lnTo>
                    <a:lnTo>
                      <a:pt x="3244" y="8517"/>
                    </a:lnTo>
                    <a:lnTo>
                      <a:pt x="3307" y="8517"/>
                    </a:lnTo>
                    <a:lnTo>
                      <a:pt x="3411" y="8559"/>
                    </a:lnTo>
                    <a:lnTo>
                      <a:pt x="3432" y="8684"/>
                    </a:lnTo>
                    <a:lnTo>
                      <a:pt x="3411" y="8768"/>
                    </a:lnTo>
                    <a:lnTo>
                      <a:pt x="3432" y="8852"/>
                    </a:lnTo>
                    <a:lnTo>
                      <a:pt x="3537" y="8872"/>
                    </a:lnTo>
                    <a:lnTo>
                      <a:pt x="3662" y="8852"/>
                    </a:lnTo>
                    <a:lnTo>
                      <a:pt x="3767" y="8872"/>
                    </a:lnTo>
                    <a:lnTo>
                      <a:pt x="3914" y="8872"/>
                    </a:lnTo>
                    <a:lnTo>
                      <a:pt x="3955" y="8831"/>
                    </a:lnTo>
                    <a:lnTo>
                      <a:pt x="4144" y="8747"/>
                    </a:lnTo>
                    <a:lnTo>
                      <a:pt x="4290" y="8768"/>
                    </a:lnTo>
                    <a:lnTo>
                      <a:pt x="4458" y="8852"/>
                    </a:lnTo>
                    <a:lnTo>
                      <a:pt x="4646" y="8747"/>
                    </a:lnTo>
                    <a:lnTo>
                      <a:pt x="4750" y="8747"/>
                    </a:lnTo>
                    <a:lnTo>
                      <a:pt x="4792" y="8831"/>
                    </a:lnTo>
                    <a:lnTo>
                      <a:pt x="4876" y="8831"/>
                    </a:lnTo>
                    <a:lnTo>
                      <a:pt x="4981" y="8872"/>
                    </a:lnTo>
                    <a:lnTo>
                      <a:pt x="5064" y="8956"/>
                    </a:lnTo>
                    <a:lnTo>
                      <a:pt x="5169" y="8935"/>
                    </a:lnTo>
                    <a:lnTo>
                      <a:pt x="5169" y="8998"/>
                    </a:lnTo>
                    <a:lnTo>
                      <a:pt x="4792" y="9626"/>
                    </a:lnTo>
                    <a:lnTo>
                      <a:pt x="4813" y="9709"/>
                    </a:lnTo>
                    <a:lnTo>
                      <a:pt x="4960" y="9688"/>
                    </a:lnTo>
                    <a:lnTo>
                      <a:pt x="5085" y="9688"/>
                    </a:lnTo>
                    <a:lnTo>
                      <a:pt x="5190" y="9772"/>
                    </a:lnTo>
                    <a:lnTo>
                      <a:pt x="5211" y="9898"/>
                    </a:lnTo>
                    <a:lnTo>
                      <a:pt x="5294" y="9584"/>
                    </a:lnTo>
                    <a:lnTo>
                      <a:pt x="5629" y="8370"/>
                    </a:lnTo>
                    <a:lnTo>
                      <a:pt x="5629" y="8308"/>
                    </a:lnTo>
                    <a:lnTo>
                      <a:pt x="5629" y="8098"/>
                    </a:lnTo>
                    <a:lnTo>
                      <a:pt x="5504" y="7847"/>
                    </a:lnTo>
                    <a:lnTo>
                      <a:pt x="5294" y="7680"/>
                    </a:lnTo>
                    <a:lnTo>
                      <a:pt x="5190" y="7533"/>
                    </a:lnTo>
                    <a:lnTo>
                      <a:pt x="5169" y="7219"/>
                    </a:lnTo>
                    <a:lnTo>
                      <a:pt x="5546" y="7094"/>
                    </a:lnTo>
                    <a:lnTo>
                      <a:pt x="5692" y="7199"/>
                    </a:lnTo>
                    <a:lnTo>
                      <a:pt x="5713" y="7094"/>
                    </a:lnTo>
                    <a:lnTo>
                      <a:pt x="5650" y="7010"/>
                    </a:lnTo>
                    <a:lnTo>
                      <a:pt x="5713" y="6968"/>
                    </a:lnTo>
                    <a:lnTo>
                      <a:pt x="5629" y="6801"/>
                    </a:lnTo>
                    <a:lnTo>
                      <a:pt x="5420" y="6738"/>
                    </a:lnTo>
                    <a:lnTo>
                      <a:pt x="5336" y="6592"/>
                    </a:lnTo>
                    <a:lnTo>
                      <a:pt x="5399" y="6424"/>
                    </a:lnTo>
                    <a:lnTo>
                      <a:pt x="6048" y="6424"/>
                    </a:lnTo>
                    <a:lnTo>
                      <a:pt x="6131" y="6341"/>
                    </a:lnTo>
                    <a:lnTo>
                      <a:pt x="6236" y="6341"/>
                    </a:lnTo>
                    <a:lnTo>
                      <a:pt x="6278" y="6383"/>
                    </a:lnTo>
                    <a:lnTo>
                      <a:pt x="6362" y="6383"/>
                    </a:lnTo>
                    <a:lnTo>
                      <a:pt x="6466" y="6257"/>
                    </a:lnTo>
                    <a:lnTo>
                      <a:pt x="6634" y="6215"/>
                    </a:lnTo>
                    <a:lnTo>
                      <a:pt x="6675" y="6320"/>
                    </a:lnTo>
                    <a:lnTo>
                      <a:pt x="6759" y="6424"/>
                    </a:lnTo>
                    <a:lnTo>
                      <a:pt x="6780" y="6550"/>
                    </a:lnTo>
                    <a:lnTo>
                      <a:pt x="6780" y="6696"/>
                    </a:lnTo>
                    <a:lnTo>
                      <a:pt x="6947" y="6675"/>
                    </a:lnTo>
                    <a:lnTo>
                      <a:pt x="6947" y="6571"/>
                    </a:lnTo>
                    <a:lnTo>
                      <a:pt x="6801" y="6278"/>
                    </a:lnTo>
                    <a:lnTo>
                      <a:pt x="6759" y="6131"/>
                    </a:lnTo>
                    <a:lnTo>
                      <a:pt x="6780" y="6069"/>
                    </a:lnTo>
                    <a:lnTo>
                      <a:pt x="6738" y="5964"/>
                    </a:lnTo>
                    <a:lnTo>
                      <a:pt x="6655" y="5922"/>
                    </a:lnTo>
                    <a:lnTo>
                      <a:pt x="6634" y="5839"/>
                    </a:lnTo>
                    <a:lnTo>
                      <a:pt x="6634" y="5818"/>
                    </a:lnTo>
                    <a:lnTo>
                      <a:pt x="6550" y="5839"/>
                    </a:lnTo>
                    <a:lnTo>
                      <a:pt x="6487" y="5839"/>
                    </a:lnTo>
                    <a:lnTo>
                      <a:pt x="6466" y="5734"/>
                    </a:lnTo>
                    <a:lnTo>
                      <a:pt x="6655" y="5399"/>
                    </a:lnTo>
                    <a:lnTo>
                      <a:pt x="6550" y="5106"/>
                    </a:lnTo>
                    <a:lnTo>
                      <a:pt x="6550" y="5022"/>
                    </a:lnTo>
                    <a:lnTo>
                      <a:pt x="6466" y="4960"/>
                    </a:lnTo>
                    <a:lnTo>
                      <a:pt x="6466" y="4771"/>
                    </a:lnTo>
                    <a:lnTo>
                      <a:pt x="6529" y="4604"/>
                    </a:lnTo>
                    <a:lnTo>
                      <a:pt x="6487" y="4541"/>
                    </a:lnTo>
                    <a:lnTo>
                      <a:pt x="6466" y="4332"/>
                    </a:lnTo>
                    <a:lnTo>
                      <a:pt x="6529" y="4248"/>
                    </a:lnTo>
                    <a:lnTo>
                      <a:pt x="6675" y="4227"/>
                    </a:lnTo>
                    <a:lnTo>
                      <a:pt x="6696" y="4144"/>
                    </a:lnTo>
                    <a:lnTo>
                      <a:pt x="6696" y="4039"/>
                    </a:lnTo>
                    <a:lnTo>
                      <a:pt x="6759" y="3955"/>
                    </a:lnTo>
                    <a:lnTo>
                      <a:pt x="6696" y="3725"/>
                    </a:lnTo>
                    <a:lnTo>
                      <a:pt x="6634" y="3662"/>
                    </a:lnTo>
                    <a:lnTo>
                      <a:pt x="6529" y="3662"/>
                    </a:lnTo>
                    <a:lnTo>
                      <a:pt x="6487" y="3725"/>
                    </a:lnTo>
                    <a:lnTo>
                      <a:pt x="6341" y="3704"/>
                    </a:lnTo>
                    <a:lnTo>
                      <a:pt x="6236" y="3704"/>
                    </a:lnTo>
                    <a:lnTo>
                      <a:pt x="6110" y="3746"/>
                    </a:lnTo>
                    <a:lnTo>
                      <a:pt x="6048" y="3725"/>
                    </a:lnTo>
                    <a:lnTo>
                      <a:pt x="5922" y="3662"/>
                    </a:lnTo>
                    <a:lnTo>
                      <a:pt x="5859" y="3704"/>
                    </a:lnTo>
                    <a:lnTo>
                      <a:pt x="5838" y="3662"/>
                    </a:lnTo>
                    <a:lnTo>
                      <a:pt x="5692" y="3704"/>
                    </a:lnTo>
                    <a:lnTo>
                      <a:pt x="5232" y="3286"/>
                    </a:lnTo>
                    <a:lnTo>
                      <a:pt x="5127" y="3223"/>
                    </a:lnTo>
                    <a:lnTo>
                      <a:pt x="4960" y="3202"/>
                    </a:lnTo>
                    <a:lnTo>
                      <a:pt x="4792" y="3223"/>
                    </a:lnTo>
                    <a:lnTo>
                      <a:pt x="4750" y="3244"/>
                    </a:lnTo>
                    <a:lnTo>
                      <a:pt x="4604" y="3202"/>
                    </a:lnTo>
                    <a:lnTo>
                      <a:pt x="4458" y="3202"/>
                    </a:lnTo>
                    <a:lnTo>
                      <a:pt x="4374" y="3244"/>
                    </a:lnTo>
                    <a:lnTo>
                      <a:pt x="4248" y="3202"/>
                    </a:lnTo>
                    <a:lnTo>
                      <a:pt x="4144" y="3181"/>
                    </a:lnTo>
                    <a:lnTo>
                      <a:pt x="3976" y="3118"/>
                    </a:lnTo>
                    <a:lnTo>
                      <a:pt x="3851" y="3014"/>
                    </a:lnTo>
                    <a:lnTo>
                      <a:pt x="3851" y="2909"/>
                    </a:lnTo>
                    <a:lnTo>
                      <a:pt x="3872" y="2867"/>
                    </a:lnTo>
                    <a:lnTo>
                      <a:pt x="3872" y="2784"/>
                    </a:lnTo>
                    <a:lnTo>
                      <a:pt x="3934" y="2658"/>
                    </a:lnTo>
                    <a:lnTo>
                      <a:pt x="3914" y="2554"/>
                    </a:lnTo>
                    <a:lnTo>
                      <a:pt x="3809" y="2386"/>
                    </a:lnTo>
                    <a:lnTo>
                      <a:pt x="3558" y="1968"/>
                    </a:lnTo>
                    <a:lnTo>
                      <a:pt x="3411" y="1968"/>
                    </a:lnTo>
                    <a:lnTo>
                      <a:pt x="3411" y="1926"/>
                    </a:lnTo>
                    <a:lnTo>
                      <a:pt x="3495" y="1737"/>
                    </a:lnTo>
                    <a:lnTo>
                      <a:pt x="3516" y="1549"/>
                    </a:lnTo>
                    <a:lnTo>
                      <a:pt x="3495" y="1445"/>
                    </a:lnTo>
                    <a:lnTo>
                      <a:pt x="3516" y="1319"/>
                    </a:lnTo>
                    <a:lnTo>
                      <a:pt x="3704" y="1047"/>
                    </a:lnTo>
                    <a:lnTo>
                      <a:pt x="3767" y="984"/>
                    </a:lnTo>
                    <a:lnTo>
                      <a:pt x="3872" y="838"/>
                    </a:lnTo>
                    <a:lnTo>
                      <a:pt x="3976" y="817"/>
                    </a:lnTo>
                    <a:lnTo>
                      <a:pt x="4039" y="775"/>
                    </a:lnTo>
                    <a:lnTo>
                      <a:pt x="4186" y="503"/>
                    </a:lnTo>
                    <a:lnTo>
                      <a:pt x="4499" y="377"/>
                    </a:lnTo>
                    <a:lnTo>
                      <a:pt x="4541" y="357"/>
                    </a:lnTo>
                    <a:lnTo>
                      <a:pt x="4604" y="357"/>
                    </a:lnTo>
                    <a:lnTo>
                      <a:pt x="4667" y="294"/>
                    </a:lnTo>
                    <a:lnTo>
                      <a:pt x="4688" y="210"/>
                    </a:lnTo>
                    <a:lnTo>
                      <a:pt x="4646" y="147"/>
                    </a:lnTo>
                    <a:lnTo>
                      <a:pt x="4437" y="43"/>
                    </a:lnTo>
                    <a:lnTo>
                      <a:pt x="4353" y="1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8"/>
              <p:cNvSpPr/>
              <p:nvPr/>
            </p:nvSpPr>
            <p:spPr>
              <a:xfrm>
                <a:off x="691008" y="2601935"/>
                <a:ext cx="217194" cy="227700"/>
              </a:xfrm>
              <a:custGeom>
                <a:rect b="b" l="l" r="r" t="t"/>
                <a:pathLst>
                  <a:path extrusionOk="0" h="3768" w="3432">
                    <a:moveTo>
                      <a:pt x="1193" y="1"/>
                    </a:moveTo>
                    <a:lnTo>
                      <a:pt x="1172" y="168"/>
                    </a:lnTo>
                    <a:lnTo>
                      <a:pt x="1025" y="168"/>
                    </a:lnTo>
                    <a:lnTo>
                      <a:pt x="732" y="336"/>
                    </a:lnTo>
                    <a:lnTo>
                      <a:pt x="607" y="377"/>
                    </a:lnTo>
                    <a:lnTo>
                      <a:pt x="440" y="440"/>
                    </a:lnTo>
                    <a:lnTo>
                      <a:pt x="523" y="587"/>
                    </a:lnTo>
                    <a:lnTo>
                      <a:pt x="523" y="649"/>
                    </a:lnTo>
                    <a:lnTo>
                      <a:pt x="565" y="733"/>
                    </a:lnTo>
                    <a:lnTo>
                      <a:pt x="544" y="901"/>
                    </a:lnTo>
                    <a:lnTo>
                      <a:pt x="335" y="1131"/>
                    </a:lnTo>
                    <a:lnTo>
                      <a:pt x="314" y="1235"/>
                    </a:lnTo>
                    <a:lnTo>
                      <a:pt x="356" y="1277"/>
                    </a:lnTo>
                    <a:lnTo>
                      <a:pt x="251" y="1445"/>
                    </a:lnTo>
                    <a:lnTo>
                      <a:pt x="126" y="1465"/>
                    </a:lnTo>
                    <a:lnTo>
                      <a:pt x="21" y="1591"/>
                    </a:lnTo>
                    <a:lnTo>
                      <a:pt x="84" y="1696"/>
                    </a:lnTo>
                    <a:lnTo>
                      <a:pt x="126" y="1800"/>
                    </a:lnTo>
                    <a:lnTo>
                      <a:pt x="105" y="1905"/>
                    </a:lnTo>
                    <a:lnTo>
                      <a:pt x="126" y="2072"/>
                    </a:lnTo>
                    <a:lnTo>
                      <a:pt x="84" y="2198"/>
                    </a:lnTo>
                    <a:lnTo>
                      <a:pt x="0" y="2261"/>
                    </a:lnTo>
                    <a:lnTo>
                      <a:pt x="84" y="2323"/>
                    </a:lnTo>
                    <a:lnTo>
                      <a:pt x="209" y="2386"/>
                    </a:lnTo>
                    <a:lnTo>
                      <a:pt x="314" y="2491"/>
                    </a:lnTo>
                    <a:lnTo>
                      <a:pt x="419" y="2574"/>
                    </a:lnTo>
                    <a:lnTo>
                      <a:pt x="440" y="2533"/>
                    </a:lnTo>
                    <a:lnTo>
                      <a:pt x="502" y="2386"/>
                    </a:lnTo>
                    <a:lnTo>
                      <a:pt x="544" y="2323"/>
                    </a:lnTo>
                    <a:lnTo>
                      <a:pt x="628" y="2219"/>
                    </a:lnTo>
                    <a:lnTo>
                      <a:pt x="628" y="2323"/>
                    </a:lnTo>
                    <a:lnTo>
                      <a:pt x="649" y="2428"/>
                    </a:lnTo>
                    <a:lnTo>
                      <a:pt x="649" y="2365"/>
                    </a:lnTo>
                    <a:lnTo>
                      <a:pt x="649" y="2282"/>
                    </a:lnTo>
                    <a:lnTo>
                      <a:pt x="712" y="2282"/>
                    </a:lnTo>
                    <a:lnTo>
                      <a:pt x="732" y="2428"/>
                    </a:lnTo>
                    <a:lnTo>
                      <a:pt x="712" y="2595"/>
                    </a:lnTo>
                    <a:lnTo>
                      <a:pt x="712" y="2700"/>
                    </a:lnTo>
                    <a:lnTo>
                      <a:pt x="649" y="2826"/>
                    </a:lnTo>
                    <a:lnTo>
                      <a:pt x="502" y="2951"/>
                    </a:lnTo>
                    <a:lnTo>
                      <a:pt x="544" y="2993"/>
                    </a:lnTo>
                    <a:lnTo>
                      <a:pt x="607" y="3139"/>
                    </a:lnTo>
                    <a:lnTo>
                      <a:pt x="502" y="3202"/>
                    </a:lnTo>
                    <a:lnTo>
                      <a:pt x="398" y="3328"/>
                    </a:lnTo>
                    <a:lnTo>
                      <a:pt x="419" y="3432"/>
                    </a:lnTo>
                    <a:lnTo>
                      <a:pt x="523" y="3432"/>
                    </a:lnTo>
                    <a:lnTo>
                      <a:pt x="649" y="3370"/>
                    </a:lnTo>
                    <a:lnTo>
                      <a:pt x="712" y="3453"/>
                    </a:lnTo>
                    <a:lnTo>
                      <a:pt x="879" y="3516"/>
                    </a:lnTo>
                    <a:lnTo>
                      <a:pt x="984" y="3537"/>
                    </a:lnTo>
                    <a:lnTo>
                      <a:pt x="1151" y="3767"/>
                    </a:lnTo>
                    <a:lnTo>
                      <a:pt x="1235" y="3767"/>
                    </a:lnTo>
                    <a:lnTo>
                      <a:pt x="1339" y="3662"/>
                    </a:lnTo>
                    <a:lnTo>
                      <a:pt x="1779" y="2721"/>
                    </a:lnTo>
                    <a:lnTo>
                      <a:pt x="1883" y="2637"/>
                    </a:lnTo>
                    <a:lnTo>
                      <a:pt x="2448" y="2470"/>
                    </a:lnTo>
                    <a:lnTo>
                      <a:pt x="2720" y="2282"/>
                    </a:lnTo>
                    <a:lnTo>
                      <a:pt x="3118" y="1905"/>
                    </a:lnTo>
                    <a:lnTo>
                      <a:pt x="3264" y="1549"/>
                    </a:lnTo>
                    <a:lnTo>
                      <a:pt x="3369" y="1549"/>
                    </a:lnTo>
                    <a:lnTo>
                      <a:pt x="3390" y="1486"/>
                    </a:lnTo>
                    <a:lnTo>
                      <a:pt x="3432" y="1361"/>
                    </a:lnTo>
                    <a:lnTo>
                      <a:pt x="3390" y="1235"/>
                    </a:lnTo>
                    <a:lnTo>
                      <a:pt x="3285" y="1026"/>
                    </a:lnTo>
                    <a:lnTo>
                      <a:pt x="3285" y="963"/>
                    </a:lnTo>
                    <a:lnTo>
                      <a:pt x="3264" y="859"/>
                    </a:lnTo>
                    <a:lnTo>
                      <a:pt x="3181" y="817"/>
                    </a:lnTo>
                    <a:lnTo>
                      <a:pt x="3160" y="733"/>
                    </a:lnTo>
                    <a:lnTo>
                      <a:pt x="3055" y="712"/>
                    </a:lnTo>
                    <a:lnTo>
                      <a:pt x="2909" y="629"/>
                    </a:lnTo>
                    <a:lnTo>
                      <a:pt x="2846" y="629"/>
                    </a:lnTo>
                    <a:lnTo>
                      <a:pt x="2762" y="712"/>
                    </a:lnTo>
                    <a:lnTo>
                      <a:pt x="2762" y="817"/>
                    </a:lnTo>
                    <a:lnTo>
                      <a:pt x="2699" y="901"/>
                    </a:lnTo>
                    <a:lnTo>
                      <a:pt x="2511" y="838"/>
                    </a:lnTo>
                    <a:lnTo>
                      <a:pt x="2448" y="796"/>
                    </a:lnTo>
                    <a:lnTo>
                      <a:pt x="2239" y="712"/>
                    </a:lnTo>
                    <a:lnTo>
                      <a:pt x="2072" y="691"/>
                    </a:lnTo>
                    <a:lnTo>
                      <a:pt x="2030" y="608"/>
                    </a:lnTo>
                    <a:lnTo>
                      <a:pt x="2072" y="524"/>
                    </a:lnTo>
                    <a:lnTo>
                      <a:pt x="1925" y="377"/>
                    </a:lnTo>
                    <a:lnTo>
                      <a:pt x="1821" y="377"/>
                    </a:lnTo>
                    <a:lnTo>
                      <a:pt x="1569" y="210"/>
                    </a:lnTo>
                    <a:lnTo>
                      <a:pt x="1381" y="85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8"/>
              <p:cNvSpPr/>
              <p:nvPr/>
            </p:nvSpPr>
            <p:spPr>
              <a:xfrm>
                <a:off x="679047" y="2653784"/>
                <a:ext cx="471473" cy="663884"/>
              </a:xfrm>
              <a:custGeom>
                <a:rect b="b" l="l" r="r" t="t"/>
                <a:pathLst>
                  <a:path extrusionOk="0" h="10986" w="7450">
                    <a:moveTo>
                      <a:pt x="3453" y="1"/>
                    </a:moveTo>
                    <a:lnTo>
                      <a:pt x="3474" y="105"/>
                    </a:lnTo>
                    <a:lnTo>
                      <a:pt x="3474" y="168"/>
                    </a:lnTo>
                    <a:lnTo>
                      <a:pt x="3579" y="377"/>
                    </a:lnTo>
                    <a:lnTo>
                      <a:pt x="3621" y="503"/>
                    </a:lnTo>
                    <a:lnTo>
                      <a:pt x="3579" y="628"/>
                    </a:lnTo>
                    <a:lnTo>
                      <a:pt x="3558" y="691"/>
                    </a:lnTo>
                    <a:lnTo>
                      <a:pt x="3453" y="691"/>
                    </a:lnTo>
                    <a:lnTo>
                      <a:pt x="3307" y="1047"/>
                    </a:lnTo>
                    <a:lnTo>
                      <a:pt x="2909" y="1424"/>
                    </a:lnTo>
                    <a:lnTo>
                      <a:pt x="2637" y="1612"/>
                    </a:lnTo>
                    <a:lnTo>
                      <a:pt x="2072" y="1779"/>
                    </a:lnTo>
                    <a:lnTo>
                      <a:pt x="1968" y="1863"/>
                    </a:lnTo>
                    <a:lnTo>
                      <a:pt x="1528" y="2804"/>
                    </a:lnTo>
                    <a:lnTo>
                      <a:pt x="1424" y="2909"/>
                    </a:lnTo>
                    <a:lnTo>
                      <a:pt x="1340" y="2909"/>
                    </a:lnTo>
                    <a:lnTo>
                      <a:pt x="1173" y="2679"/>
                    </a:lnTo>
                    <a:lnTo>
                      <a:pt x="1068" y="2658"/>
                    </a:lnTo>
                    <a:lnTo>
                      <a:pt x="901" y="2595"/>
                    </a:lnTo>
                    <a:lnTo>
                      <a:pt x="838" y="2512"/>
                    </a:lnTo>
                    <a:lnTo>
                      <a:pt x="712" y="2574"/>
                    </a:lnTo>
                    <a:lnTo>
                      <a:pt x="608" y="2574"/>
                    </a:lnTo>
                    <a:lnTo>
                      <a:pt x="587" y="2470"/>
                    </a:lnTo>
                    <a:lnTo>
                      <a:pt x="691" y="2344"/>
                    </a:lnTo>
                    <a:lnTo>
                      <a:pt x="796" y="2281"/>
                    </a:lnTo>
                    <a:lnTo>
                      <a:pt x="733" y="2135"/>
                    </a:lnTo>
                    <a:lnTo>
                      <a:pt x="691" y="2093"/>
                    </a:lnTo>
                    <a:lnTo>
                      <a:pt x="398" y="2240"/>
                    </a:lnTo>
                    <a:lnTo>
                      <a:pt x="294" y="2344"/>
                    </a:lnTo>
                    <a:lnTo>
                      <a:pt x="105" y="2512"/>
                    </a:lnTo>
                    <a:lnTo>
                      <a:pt x="64" y="2679"/>
                    </a:lnTo>
                    <a:lnTo>
                      <a:pt x="1" y="2784"/>
                    </a:lnTo>
                    <a:lnTo>
                      <a:pt x="22" y="2825"/>
                    </a:lnTo>
                    <a:lnTo>
                      <a:pt x="105" y="2909"/>
                    </a:lnTo>
                    <a:lnTo>
                      <a:pt x="126" y="2993"/>
                    </a:lnTo>
                    <a:lnTo>
                      <a:pt x="64" y="3035"/>
                    </a:lnTo>
                    <a:lnTo>
                      <a:pt x="64" y="3097"/>
                    </a:lnTo>
                    <a:lnTo>
                      <a:pt x="189" y="3202"/>
                    </a:lnTo>
                    <a:lnTo>
                      <a:pt x="273" y="3348"/>
                    </a:lnTo>
                    <a:lnTo>
                      <a:pt x="231" y="3495"/>
                    </a:lnTo>
                    <a:lnTo>
                      <a:pt x="168" y="3495"/>
                    </a:lnTo>
                    <a:lnTo>
                      <a:pt x="85" y="3516"/>
                    </a:lnTo>
                    <a:lnTo>
                      <a:pt x="22" y="3621"/>
                    </a:lnTo>
                    <a:lnTo>
                      <a:pt x="126" y="3704"/>
                    </a:lnTo>
                    <a:lnTo>
                      <a:pt x="231" y="3746"/>
                    </a:lnTo>
                    <a:lnTo>
                      <a:pt x="419" y="3872"/>
                    </a:lnTo>
                    <a:lnTo>
                      <a:pt x="587" y="3913"/>
                    </a:lnTo>
                    <a:lnTo>
                      <a:pt x="817" y="4060"/>
                    </a:lnTo>
                    <a:lnTo>
                      <a:pt x="921" y="4081"/>
                    </a:lnTo>
                    <a:lnTo>
                      <a:pt x="963" y="4185"/>
                    </a:lnTo>
                    <a:lnTo>
                      <a:pt x="1068" y="4374"/>
                    </a:lnTo>
                    <a:lnTo>
                      <a:pt x="1110" y="4541"/>
                    </a:lnTo>
                    <a:lnTo>
                      <a:pt x="1173" y="4667"/>
                    </a:lnTo>
                    <a:lnTo>
                      <a:pt x="1424" y="4771"/>
                    </a:lnTo>
                    <a:lnTo>
                      <a:pt x="1486" y="4960"/>
                    </a:lnTo>
                    <a:lnTo>
                      <a:pt x="1549" y="5106"/>
                    </a:lnTo>
                    <a:lnTo>
                      <a:pt x="1591" y="5211"/>
                    </a:lnTo>
                    <a:lnTo>
                      <a:pt x="1633" y="5399"/>
                    </a:lnTo>
                    <a:lnTo>
                      <a:pt x="1696" y="5525"/>
                    </a:lnTo>
                    <a:lnTo>
                      <a:pt x="1800" y="5587"/>
                    </a:lnTo>
                    <a:lnTo>
                      <a:pt x="1905" y="5797"/>
                    </a:lnTo>
                    <a:lnTo>
                      <a:pt x="1905" y="5922"/>
                    </a:lnTo>
                    <a:lnTo>
                      <a:pt x="1884" y="5964"/>
                    </a:lnTo>
                    <a:lnTo>
                      <a:pt x="1989" y="6152"/>
                    </a:lnTo>
                    <a:lnTo>
                      <a:pt x="2177" y="6382"/>
                    </a:lnTo>
                    <a:lnTo>
                      <a:pt x="2219" y="6487"/>
                    </a:lnTo>
                    <a:lnTo>
                      <a:pt x="2198" y="6592"/>
                    </a:lnTo>
                    <a:lnTo>
                      <a:pt x="2219" y="6675"/>
                    </a:lnTo>
                    <a:lnTo>
                      <a:pt x="2302" y="6696"/>
                    </a:lnTo>
                    <a:lnTo>
                      <a:pt x="2491" y="6885"/>
                    </a:lnTo>
                    <a:lnTo>
                      <a:pt x="2533" y="6989"/>
                    </a:lnTo>
                    <a:lnTo>
                      <a:pt x="2574" y="7157"/>
                    </a:lnTo>
                    <a:lnTo>
                      <a:pt x="2616" y="7219"/>
                    </a:lnTo>
                    <a:lnTo>
                      <a:pt x="2784" y="7282"/>
                    </a:lnTo>
                    <a:lnTo>
                      <a:pt x="2805" y="7408"/>
                    </a:lnTo>
                    <a:lnTo>
                      <a:pt x="2951" y="7680"/>
                    </a:lnTo>
                    <a:lnTo>
                      <a:pt x="3014" y="7805"/>
                    </a:lnTo>
                    <a:lnTo>
                      <a:pt x="3202" y="8056"/>
                    </a:lnTo>
                    <a:lnTo>
                      <a:pt x="3202" y="8203"/>
                    </a:lnTo>
                    <a:lnTo>
                      <a:pt x="3139" y="8203"/>
                    </a:lnTo>
                    <a:lnTo>
                      <a:pt x="3098" y="8161"/>
                    </a:lnTo>
                    <a:lnTo>
                      <a:pt x="3098" y="8224"/>
                    </a:lnTo>
                    <a:lnTo>
                      <a:pt x="3118" y="8328"/>
                    </a:lnTo>
                    <a:lnTo>
                      <a:pt x="3118" y="8412"/>
                    </a:lnTo>
                    <a:lnTo>
                      <a:pt x="3160" y="8412"/>
                    </a:lnTo>
                    <a:lnTo>
                      <a:pt x="3244" y="8454"/>
                    </a:lnTo>
                    <a:lnTo>
                      <a:pt x="3265" y="8538"/>
                    </a:lnTo>
                    <a:lnTo>
                      <a:pt x="3244" y="8579"/>
                    </a:lnTo>
                    <a:lnTo>
                      <a:pt x="3432" y="8726"/>
                    </a:lnTo>
                    <a:lnTo>
                      <a:pt x="3621" y="8789"/>
                    </a:lnTo>
                    <a:lnTo>
                      <a:pt x="3642" y="8872"/>
                    </a:lnTo>
                    <a:lnTo>
                      <a:pt x="3725" y="8977"/>
                    </a:lnTo>
                    <a:lnTo>
                      <a:pt x="3830" y="8998"/>
                    </a:lnTo>
                    <a:lnTo>
                      <a:pt x="3872" y="9061"/>
                    </a:lnTo>
                    <a:lnTo>
                      <a:pt x="3893" y="9165"/>
                    </a:lnTo>
                    <a:lnTo>
                      <a:pt x="3976" y="9207"/>
                    </a:lnTo>
                    <a:lnTo>
                      <a:pt x="4165" y="9186"/>
                    </a:lnTo>
                    <a:lnTo>
                      <a:pt x="4206" y="9144"/>
                    </a:lnTo>
                    <a:lnTo>
                      <a:pt x="4186" y="9207"/>
                    </a:lnTo>
                    <a:lnTo>
                      <a:pt x="4269" y="9354"/>
                    </a:lnTo>
                    <a:lnTo>
                      <a:pt x="4458" y="9416"/>
                    </a:lnTo>
                    <a:lnTo>
                      <a:pt x="4562" y="9500"/>
                    </a:lnTo>
                    <a:lnTo>
                      <a:pt x="4562" y="9605"/>
                    </a:lnTo>
                    <a:lnTo>
                      <a:pt x="4667" y="9667"/>
                    </a:lnTo>
                    <a:lnTo>
                      <a:pt x="4792" y="9709"/>
                    </a:lnTo>
                    <a:lnTo>
                      <a:pt x="4834" y="9688"/>
                    </a:lnTo>
                    <a:lnTo>
                      <a:pt x="4939" y="9709"/>
                    </a:lnTo>
                    <a:lnTo>
                      <a:pt x="5148" y="9835"/>
                    </a:lnTo>
                    <a:lnTo>
                      <a:pt x="5315" y="9919"/>
                    </a:lnTo>
                    <a:lnTo>
                      <a:pt x="5420" y="9919"/>
                    </a:lnTo>
                    <a:lnTo>
                      <a:pt x="5462" y="9939"/>
                    </a:lnTo>
                    <a:lnTo>
                      <a:pt x="5504" y="10023"/>
                    </a:lnTo>
                    <a:lnTo>
                      <a:pt x="5650" y="10128"/>
                    </a:lnTo>
                    <a:lnTo>
                      <a:pt x="5755" y="10191"/>
                    </a:lnTo>
                    <a:lnTo>
                      <a:pt x="5859" y="10316"/>
                    </a:lnTo>
                    <a:lnTo>
                      <a:pt x="5943" y="10337"/>
                    </a:lnTo>
                    <a:lnTo>
                      <a:pt x="5985" y="10421"/>
                    </a:lnTo>
                    <a:lnTo>
                      <a:pt x="5964" y="10463"/>
                    </a:lnTo>
                    <a:lnTo>
                      <a:pt x="5964" y="10546"/>
                    </a:lnTo>
                    <a:lnTo>
                      <a:pt x="6090" y="10567"/>
                    </a:lnTo>
                    <a:lnTo>
                      <a:pt x="6236" y="10630"/>
                    </a:lnTo>
                    <a:lnTo>
                      <a:pt x="6403" y="10776"/>
                    </a:lnTo>
                    <a:lnTo>
                      <a:pt x="6550" y="10944"/>
                    </a:lnTo>
                    <a:lnTo>
                      <a:pt x="6655" y="10965"/>
                    </a:lnTo>
                    <a:lnTo>
                      <a:pt x="6675" y="10986"/>
                    </a:lnTo>
                    <a:lnTo>
                      <a:pt x="6801" y="10923"/>
                    </a:lnTo>
                    <a:lnTo>
                      <a:pt x="6927" y="10839"/>
                    </a:lnTo>
                    <a:lnTo>
                      <a:pt x="7010" y="10839"/>
                    </a:lnTo>
                    <a:lnTo>
                      <a:pt x="7115" y="10776"/>
                    </a:lnTo>
                    <a:lnTo>
                      <a:pt x="7178" y="10672"/>
                    </a:lnTo>
                    <a:lnTo>
                      <a:pt x="7073" y="10567"/>
                    </a:lnTo>
                    <a:lnTo>
                      <a:pt x="7094" y="10463"/>
                    </a:lnTo>
                    <a:lnTo>
                      <a:pt x="7136" y="10400"/>
                    </a:lnTo>
                    <a:lnTo>
                      <a:pt x="7240" y="10421"/>
                    </a:lnTo>
                    <a:lnTo>
                      <a:pt x="7219" y="10337"/>
                    </a:lnTo>
                    <a:lnTo>
                      <a:pt x="7136" y="10316"/>
                    </a:lnTo>
                    <a:lnTo>
                      <a:pt x="7094" y="10253"/>
                    </a:lnTo>
                    <a:lnTo>
                      <a:pt x="7199" y="10086"/>
                    </a:lnTo>
                    <a:lnTo>
                      <a:pt x="7324" y="10002"/>
                    </a:lnTo>
                    <a:lnTo>
                      <a:pt x="7429" y="9835"/>
                    </a:lnTo>
                    <a:lnTo>
                      <a:pt x="7450" y="9709"/>
                    </a:lnTo>
                    <a:lnTo>
                      <a:pt x="7282" y="9312"/>
                    </a:lnTo>
                    <a:lnTo>
                      <a:pt x="7324" y="9207"/>
                    </a:lnTo>
                    <a:lnTo>
                      <a:pt x="7324" y="9082"/>
                    </a:lnTo>
                    <a:lnTo>
                      <a:pt x="7303" y="8998"/>
                    </a:lnTo>
                    <a:lnTo>
                      <a:pt x="7282" y="8872"/>
                    </a:lnTo>
                    <a:lnTo>
                      <a:pt x="7324" y="8789"/>
                    </a:lnTo>
                    <a:lnTo>
                      <a:pt x="7387" y="8621"/>
                    </a:lnTo>
                    <a:lnTo>
                      <a:pt x="7345" y="8245"/>
                    </a:lnTo>
                    <a:lnTo>
                      <a:pt x="7303" y="8098"/>
                    </a:lnTo>
                    <a:lnTo>
                      <a:pt x="7387" y="7910"/>
                    </a:lnTo>
                    <a:lnTo>
                      <a:pt x="7387" y="7491"/>
                    </a:lnTo>
                    <a:lnTo>
                      <a:pt x="7450" y="7324"/>
                    </a:lnTo>
                    <a:lnTo>
                      <a:pt x="7450" y="7261"/>
                    </a:lnTo>
                    <a:lnTo>
                      <a:pt x="6927" y="6487"/>
                    </a:lnTo>
                    <a:lnTo>
                      <a:pt x="6906" y="6487"/>
                    </a:lnTo>
                    <a:lnTo>
                      <a:pt x="6864" y="6466"/>
                    </a:lnTo>
                    <a:lnTo>
                      <a:pt x="6675" y="6466"/>
                    </a:lnTo>
                    <a:lnTo>
                      <a:pt x="6571" y="6529"/>
                    </a:lnTo>
                    <a:lnTo>
                      <a:pt x="6445" y="6529"/>
                    </a:lnTo>
                    <a:lnTo>
                      <a:pt x="6383" y="6466"/>
                    </a:lnTo>
                    <a:lnTo>
                      <a:pt x="6362" y="6341"/>
                    </a:lnTo>
                    <a:lnTo>
                      <a:pt x="6341" y="6006"/>
                    </a:lnTo>
                    <a:lnTo>
                      <a:pt x="6341" y="5797"/>
                    </a:lnTo>
                    <a:lnTo>
                      <a:pt x="6383" y="5734"/>
                    </a:lnTo>
                    <a:lnTo>
                      <a:pt x="6403" y="5608"/>
                    </a:lnTo>
                    <a:lnTo>
                      <a:pt x="6362" y="5545"/>
                    </a:lnTo>
                    <a:lnTo>
                      <a:pt x="6152" y="5650"/>
                    </a:lnTo>
                    <a:lnTo>
                      <a:pt x="5922" y="5901"/>
                    </a:lnTo>
                    <a:lnTo>
                      <a:pt x="5608" y="5859"/>
                    </a:lnTo>
                    <a:lnTo>
                      <a:pt x="5357" y="5859"/>
                    </a:lnTo>
                    <a:lnTo>
                      <a:pt x="5315" y="5713"/>
                    </a:lnTo>
                    <a:lnTo>
                      <a:pt x="5211" y="5525"/>
                    </a:lnTo>
                    <a:lnTo>
                      <a:pt x="5023" y="5483"/>
                    </a:lnTo>
                    <a:lnTo>
                      <a:pt x="4688" y="5525"/>
                    </a:lnTo>
                    <a:lnTo>
                      <a:pt x="4813" y="5336"/>
                    </a:lnTo>
                    <a:lnTo>
                      <a:pt x="4520" y="4876"/>
                    </a:lnTo>
                    <a:lnTo>
                      <a:pt x="4374" y="4709"/>
                    </a:lnTo>
                    <a:lnTo>
                      <a:pt x="4395" y="4646"/>
                    </a:lnTo>
                    <a:lnTo>
                      <a:pt x="4374" y="4541"/>
                    </a:lnTo>
                    <a:lnTo>
                      <a:pt x="4416" y="4437"/>
                    </a:lnTo>
                    <a:lnTo>
                      <a:pt x="4416" y="4290"/>
                    </a:lnTo>
                    <a:lnTo>
                      <a:pt x="4395" y="4227"/>
                    </a:lnTo>
                    <a:lnTo>
                      <a:pt x="4458" y="4165"/>
                    </a:lnTo>
                    <a:lnTo>
                      <a:pt x="4458" y="4039"/>
                    </a:lnTo>
                    <a:lnTo>
                      <a:pt x="4625" y="3934"/>
                    </a:lnTo>
                    <a:lnTo>
                      <a:pt x="4709" y="3955"/>
                    </a:lnTo>
                    <a:lnTo>
                      <a:pt x="4792" y="3851"/>
                    </a:lnTo>
                    <a:lnTo>
                      <a:pt x="4730" y="3746"/>
                    </a:lnTo>
                    <a:lnTo>
                      <a:pt x="4688" y="3558"/>
                    </a:lnTo>
                    <a:lnTo>
                      <a:pt x="4834" y="3411"/>
                    </a:lnTo>
                    <a:lnTo>
                      <a:pt x="4813" y="3307"/>
                    </a:lnTo>
                    <a:lnTo>
                      <a:pt x="4897" y="3223"/>
                    </a:lnTo>
                    <a:lnTo>
                      <a:pt x="4876" y="3076"/>
                    </a:lnTo>
                    <a:lnTo>
                      <a:pt x="4981" y="3014"/>
                    </a:lnTo>
                    <a:lnTo>
                      <a:pt x="5106" y="2930"/>
                    </a:lnTo>
                    <a:lnTo>
                      <a:pt x="5232" y="2825"/>
                    </a:lnTo>
                    <a:lnTo>
                      <a:pt x="5295" y="2804"/>
                    </a:lnTo>
                    <a:lnTo>
                      <a:pt x="5357" y="2721"/>
                    </a:lnTo>
                    <a:lnTo>
                      <a:pt x="5650" y="2679"/>
                    </a:lnTo>
                    <a:lnTo>
                      <a:pt x="6069" y="2553"/>
                    </a:lnTo>
                    <a:lnTo>
                      <a:pt x="6090" y="2449"/>
                    </a:lnTo>
                    <a:lnTo>
                      <a:pt x="6152" y="2470"/>
                    </a:lnTo>
                    <a:lnTo>
                      <a:pt x="6299" y="2470"/>
                    </a:lnTo>
                    <a:lnTo>
                      <a:pt x="6445" y="2553"/>
                    </a:lnTo>
                    <a:lnTo>
                      <a:pt x="6445" y="2574"/>
                    </a:lnTo>
                    <a:lnTo>
                      <a:pt x="6550" y="2595"/>
                    </a:lnTo>
                    <a:lnTo>
                      <a:pt x="6592" y="2512"/>
                    </a:lnTo>
                    <a:lnTo>
                      <a:pt x="6592" y="2470"/>
                    </a:lnTo>
                    <a:lnTo>
                      <a:pt x="6571" y="2344"/>
                    </a:lnTo>
                    <a:lnTo>
                      <a:pt x="6466" y="2260"/>
                    </a:lnTo>
                    <a:lnTo>
                      <a:pt x="6341" y="2260"/>
                    </a:lnTo>
                    <a:lnTo>
                      <a:pt x="6194" y="2281"/>
                    </a:lnTo>
                    <a:lnTo>
                      <a:pt x="6173" y="2198"/>
                    </a:lnTo>
                    <a:lnTo>
                      <a:pt x="6550" y="1570"/>
                    </a:lnTo>
                    <a:lnTo>
                      <a:pt x="6550" y="1507"/>
                    </a:lnTo>
                    <a:lnTo>
                      <a:pt x="6445" y="1528"/>
                    </a:lnTo>
                    <a:lnTo>
                      <a:pt x="6362" y="1444"/>
                    </a:lnTo>
                    <a:lnTo>
                      <a:pt x="6257" y="1403"/>
                    </a:lnTo>
                    <a:lnTo>
                      <a:pt x="6173" y="1403"/>
                    </a:lnTo>
                    <a:lnTo>
                      <a:pt x="6131" y="1319"/>
                    </a:lnTo>
                    <a:lnTo>
                      <a:pt x="6027" y="1319"/>
                    </a:lnTo>
                    <a:lnTo>
                      <a:pt x="5839" y="1424"/>
                    </a:lnTo>
                    <a:lnTo>
                      <a:pt x="5671" y="1340"/>
                    </a:lnTo>
                    <a:lnTo>
                      <a:pt x="5525" y="1319"/>
                    </a:lnTo>
                    <a:lnTo>
                      <a:pt x="5336" y="1403"/>
                    </a:lnTo>
                    <a:lnTo>
                      <a:pt x="5295" y="1444"/>
                    </a:lnTo>
                    <a:lnTo>
                      <a:pt x="5148" y="1444"/>
                    </a:lnTo>
                    <a:lnTo>
                      <a:pt x="5043" y="1424"/>
                    </a:lnTo>
                    <a:lnTo>
                      <a:pt x="4918" y="1444"/>
                    </a:lnTo>
                    <a:lnTo>
                      <a:pt x="4813" y="1424"/>
                    </a:lnTo>
                    <a:lnTo>
                      <a:pt x="4792" y="1340"/>
                    </a:lnTo>
                    <a:lnTo>
                      <a:pt x="4813" y="1256"/>
                    </a:lnTo>
                    <a:lnTo>
                      <a:pt x="4792" y="1131"/>
                    </a:lnTo>
                    <a:lnTo>
                      <a:pt x="4688" y="1089"/>
                    </a:lnTo>
                    <a:lnTo>
                      <a:pt x="4625" y="1089"/>
                    </a:lnTo>
                    <a:lnTo>
                      <a:pt x="4625" y="921"/>
                    </a:lnTo>
                    <a:lnTo>
                      <a:pt x="4520" y="775"/>
                    </a:lnTo>
                    <a:lnTo>
                      <a:pt x="4269" y="670"/>
                    </a:lnTo>
                    <a:lnTo>
                      <a:pt x="4186" y="670"/>
                    </a:lnTo>
                    <a:lnTo>
                      <a:pt x="4081" y="482"/>
                    </a:lnTo>
                    <a:lnTo>
                      <a:pt x="4081" y="377"/>
                    </a:lnTo>
                    <a:lnTo>
                      <a:pt x="3934" y="210"/>
                    </a:lnTo>
                    <a:lnTo>
                      <a:pt x="3893" y="168"/>
                    </a:lnTo>
                    <a:lnTo>
                      <a:pt x="3767" y="147"/>
                    </a:lnTo>
                    <a:lnTo>
                      <a:pt x="3558" y="84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8"/>
              <p:cNvSpPr/>
              <p:nvPr/>
            </p:nvSpPr>
            <p:spPr>
              <a:xfrm>
                <a:off x="1117352" y="2998959"/>
                <a:ext cx="455589" cy="485615"/>
              </a:xfrm>
              <a:custGeom>
                <a:rect b="b" l="l" r="r" t="t"/>
                <a:pathLst>
                  <a:path extrusionOk="0" h="8036" w="7199">
                    <a:moveTo>
                      <a:pt x="1967" y="1"/>
                    </a:moveTo>
                    <a:lnTo>
                      <a:pt x="1779" y="85"/>
                    </a:lnTo>
                    <a:lnTo>
                      <a:pt x="1612" y="126"/>
                    </a:lnTo>
                    <a:lnTo>
                      <a:pt x="1319" y="294"/>
                    </a:lnTo>
                    <a:lnTo>
                      <a:pt x="1235" y="545"/>
                    </a:lnTo>
                    <a:lnTo>
                      <a:pt x="1047" y="608"/>
                    </a:lnTo>
                    <a:lnTo>
                      <a:pt x="921" y="608"/>
                    </a:lnTo>
                    <a:lnTo>
                      <a:pt x="796" y="712"/>
                    </a:lnTo>
                    <a:lnTo>
                      <a:pt x="712" y="712"/>
                    </a:lnTo>
                    <a:lnTo>
                      <a:pt x="524" y="775"/>
                    </a:lnTo>
                    <a:lnTo>
                      <a:pt x="1" y="775"/>
                    </a:lnTo>
                    <a:lnTo>
                      <a:pt x="524" y="1549"/>
                    </a:lnTo>
                    <a:lnTo>
                      <a:pt x="524" y="1612"/>
                    </a:lnTo>
                    <a:lnTo>
                      <a:pt x="461" y="1779"/>
                    </a:lnTo>
                    <a:lnTo>
                      <a:pt x="461" y="2198"/>
                    </a:lnTo>
                    <a:lnTo>
                      <a:pt x="377" y="2386"/>
                    </a:lnTo>
                    <a:lnTo>
                      <a:pt x="419" y="2533"/>
                    </a:lnTo>
                    <a:lnTo>
                      <a:pt x="461" y="2909"/>
                    </a:lnTo>
                    <a:lnTo>
                      <a:pt x="398" y="3077"/>
                    </a:lnTo>
                    <a:lnTo>
                      <a:pt x="356" y="3160"/>
                    </a:lnTo>
                    <a:lnTo>
                      <a:pt x="377" y="3286"/>
                    </a:lnTo>
                    <a:lnTo>
                      <a:pt x="398" y="3370"/>
                    </a:lnTo>
                    <a:lnTo>
                      <a:pt x="398" y="3495"/>
                    </a:lnTo>
                    <a:lnTo>
                      <a:pt x="356" y="3600"/>
                    </a:lnTo>
                    <a:lnTo>
                      <a:pt x="524" y="3997"/>
                    </a:lnTo>
                    <a:lnTo>
                      <a:pt x="503" y="4123"/>
                    </a:lnTo>
                    <a:lnTo>
                      <a:pt x="398" y="4290"/>
                    </a:lnTo>
                    <a:lnTo>
                      <a:pt x="273" y="4374"/>
                    </a:lnTo>
                    <a:lnTo>
                      <a:pt x="168" y="4541"/>
                    </a:lnTo>
                    <a:lnTo>
                      <a:pt x="210" y="4604"/>
                    </a:lnTo>
                    <a:lnTo>
                      <a:pt x="293" y="4625"/>
                    </a:lnTo>
                    <a:lnTo>
                      <a:pt x="314" y="4709"/>
                    </a:lnTo>
                    <a:lnTo>
                      <a:pt x="356" y="4709"/>
                    </a:lnTo>
                    <a:lnTo>
                      <a:pt x="356" y="4834"/>
                    </a:lnTo>
                    <a:lnTo>
                      <a:pt x="482" y="4939"/>
                    </a:lnTo>
                    <a:lnTo>
                      <a:pt x="524" y="5002"/>
                    </a:lnTo>
                    <a:lnTo>
                      <a:pt x="565" y="5127"/>
                    </a:lnTo>
                    <a:lnTo>
                      <a:pt x="524" y="5232"/>
                    </a:lnTo>
                    <a:lnTo>
                      <a:pt x="524" y="5274"/>
                    </a:lnTo>
                    <a:lnTo>
                      <a:pt x="586" y="5483"/>
                    </a:lnTo>
                    <a:lnTo>
                      <a:pt x="670" y="5629"/>
                    </a:lnTo>
                    <a:lnTo>
                      <a:pt x="921" y="5839"/>
                    </a:lnTo>
                    <a:lnTo>
                      <a:pt x="942" y="5901"/>
                    </a:lnTo>
                    <a:lnTo>
                      <a:pt x="879" y="6090"/>
                    </a:lnTo>
                    <a:lnTo>
                      <a:pt x="921" y="6194"/>
                    </a:lnTo>
                    <a:lnTo>
                      <a:pt x="775" y="6508"/>
                    </a:lnTo>
                    <a:lnTo>
                      <a:pt x="879" y="6613"/>
                    </a:lnTo>
                    <a:lnTo>
                      <a:pt x="1130" y="6885"/>
                    </a:lnTo>
                    <a:lnTo>
                      <a:pt x="1570" y="8036"/>
                    </a:lnTo>
                    <a:lnTo>
                      <a:pt x="1737" y="8036"/>
                    </a:lnTo>
                    <a:lnTo>
                      <a:pt x="1758" y="7952"/>
                    </a:lnTo>
                    <a:lnTo>
                      <a:pt x="1863" y="7931"/>
                    </a:lnTo>
                    <a:lnTo>
                      <a:pt x="1863" y="7952"/>
                    </a:lnTo>
                    <a:lnTo>
                      <a:pt x="1946" y="7847"/>
                    </a:lnTo>
                    <a:lnTo>
                      <a:pt x="2051" y="7638"/>
                    </a:lnTo>
                    <a:lnTo>
                      <a:pt x="2260" y="7408"/>
                    </a:lnTo>
                    <a:lnTo>
                      <a:pt x="2407" y="7345"/>
                    </a:lnTo>
                    <a:lnTo>
                      <a:pt x="2553" y="7471"/>
                    </a:lnTo>
                    <a:lnTo>
                      <a:pt x="2721" y="7450"/>
                    </a:lnTo>
                    <a:lnTo>
                      <a:pt x="2804" y="7429"/>
                    </a:lnTo>
                    <a:lnTo>
                      <a:pt x="2930" y="7471"/>
                    </a:lnTo>
                    <a:lnTo>
                      <a:pt x="3139" y="7429"/>
                    </a:lnTo>
                    <a:lnTo>
                      <a:pt x="3244" y="7450"/>
                    </a:lnTo>
                    <a:lnTo>
                      <a:pt x="3286" y="7575"/>
                    </a:lnTo>
                    <a:lnTo>
                      <a:pt x="3348" y="7847"/>
                    </a:lnTo>
                    <a:lnTo>
                      <a:pt x="3411" y="7889"/>
                    </a:lnTo>
                    <a:lnTo>
                      <a:pt x="3453" y="7847"/>
                    </a:lnTo>
                    <a:lnTo>
                      <a:pt x="3453" y="7743"/>
                    </a:lnTo>
                    <a:lnTo>
                      <a:pt x="3516" y="7617"/>
                    </a:lnTo>
                    <a:lnTo>
                      <a:pt x="3516" y="7512"/>
                    </a:lnTo>
                    <a:lnTo>
                      <a:pt x="3620" y="7366"/>
                    </a:lnTo>
                    <a:lnTo>
                      <a:pt x="4227" y="7366"/>
                    </a:lnTo>
                    <a:lnTo>
                      <a:pt x="4353" y="7471"/>
                    </a:lnTo>
                    <a:lnTo>
                      <a:pt x="4374" y="7303"/>
                    </a:lnTo>
                    <a:lnTo>
                      <a:pt x="4541" y="6989"/>
                    </a:lnTo>
                    <a:lnTo>
                      <a:pt x="4562" y="6822"/>
                    </a:lnTo>
                    <a:lnTo>
                      <a:pt x="4541" y="6675"/>
                    </a:lnTo>
                    <a:lnTo>
                      <a:pt x="4478" y="6592"/>
                    </a:lnTo>
                    <a:lnTo>
                      <a:pt x="4667" y="6299"/>
                    </a:lnTo>
                    <a:lnTo>
                      <a:pt x="4750" y="6090"/>
                    </a:lnTo>
                    <a:lnTo>
                      <a:pt x="4750" y="5985"/>
                    </a:lnTo>
                    <a:lnTo>
                      <a:pt x="4876" y="5901"/>
                    </a:lnTo>
                    <a:lnTo>
                      <a:pt x="5650" y="5692"/>
                    </a:lnTo>
                    <a:lnTo>
                      <a:pt x="6319" y="5692"/>
                    </a:lnTo>
                    <a:lnTo>
                      <a:pt x="6696" y="5985"/>
                    </a:lnTo>
                    <a:lnTo>
                      <a:pt x="6780" y="5985"/>
                    </a:lnTo>
                    <a:lnTo>
                      <a:pt x="6864" y="6069"/>
                    </a:lnTo>
                    <a:lnTo>
                      <a:pt x="6926" y="5964"/>
                    </a:lnTo>
                    <a:lnTo>
                      <a:pt x="6905" y="5880"/>
                    </a:lnTo>
                    <a:lnTo>
                      <a:pt x="7198" y="5315"/>
                    </a:lnTo>
                    <a:lnTo>
                      <a:pt x="7177" y="5043"/>
                    </a:lnTo>
                    <a:lnTo>
                      <a:pt x="6884" y="4499"/>
                    </a:lnTo>
                    <a:lnTo>
                      <a:pt x="6571" y="4437"/>
                    </a:lnTo>
                    <a:lnTo>
                      <a:pt x="6591" y="4207"/>
                    </a:lnTo>
                    <a:lnTo>
                      <a:pt x="6550" y="3851"/>
                    </a:lnTo>
                    <a:lnTo>
                      <a:pt x="5524" y="3809"/>
                    </a:lnTo>
                    <a:lnTo>
                      <a:pt x="5545" y="3558"/>
                    </a:lnTo>
                    <a:lnTo>
                      <a:pt x="5315" y="3181"/>
                    </a:lnTo>
                    <a:lnTo>
                      <a:pt x="5399" y="3056"/>
                    </a:lnTo>
                    <a:lnTo>
                      <a:pt x="5336" y="2846"/>
                    </a:lnTo>
                    <a:lnTo>
                      <a:pt x="5378" y="2554"/>
                    </a:lnTo>
                    <a:lnTo>
                      <a:pt x="5315" y="2491"/>
                    </a:lnTo>
                    <a:lnTo>
                      <a:pt x="5106" y="2323"/>
                    </a:lnTo>
                    <a:lnTo>
                      <a:pt x="4771" y="2386"/>
                    </a:lnTo>
                    <a:lnTo>
                      <a:pt x="4604" y="2302"/>
                    </a:lnTo>
                    <a:lnTo>
                      <a:pt x="4499" y="2240"/>
                    </a:lnTo>
                    <a:lnTo>
                      <a:pt x="4457" y="2093"/>
                    </a:lnTo>
                    <a:lnTo>
                      <a:pt x="4290" y="2030"/>
                    </a:lnTo>
                    <a:lnTo>
                      <a:pt x="4060" y="1968"/>
                    </a:lnTo>
                    <a:lnTo>
                      <a:pt x="3955" y="1968"/>
                    </a:lnTo>
                    <a:lnTo>
                      <a:pt x="3746" y="1717"/>
                    </a:lnTo>
                    <a:lnTo>
                      <a:pt x="3620" y="1779"/>
                    </a:lnTo>
                    <a:lnTo>
                      <a:pt x="3411" y="1570"/>
                    </a:lnTo>
                    <a:lnTo>
                      <a:pt x="3181" y="1612"/>
                    </a:lnTo>
                    <a:lnTo>
                      <a:pt x="3118" y="1696"/>
                    </a:lnTo>
                    <a:lnTo>
                      <a:pt x="2993" y="1570"/>
                    </a:lnTo>
                    <a:lnTo>
                      <a:pt x="2804" y="1466"/>
                    </a:lnTo>
                    <a:lnTo>
                      <a:pt x="2679" y="1382"/>
                    </a:lnTo>
                    <a:lnTo>
                      <a:pt x="2616" y="1235"/>
                    </a:lnTo>
                    <a:lnTo>
                      <a:pt x="2490" y="1152"/>
                    </a:lnTo>
                    <a:lnTo>
                      <a:pt x="2407" y="942"/>
                    </a:lnTo>
                    <a:lnTo>
                      <a:pt x="2449" y="838"/>
                    </a:lnTo>
                    <a:lnTo>
                      <a:pt x="2386" y="545"/>
                    </a:lnTo>
                    <a:lnTo>
                      <a:pt x="2470" y="398"/>
                    </a:lnTo>
                    <a:lnTo>
                      <a:pt x="2407" y="189"/>
                    </a:lnTo>
                    <a:lnTo>
                      <a:pt x="2407" y="43"/>
                    </a:lnTo>
                    <a:lnTo>
                      <a:pt x="2365" y="1"/>
                    </a:lnTo>
                    <a:lnTo>
                      <a:pt x="2239" y="85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6B65"/>
                  </a:solidFill>
                </a:endParaRPr>
              </a:p>
            </p:txBody>
          </p:sp>
          <p:sp>
            <p:nvSpPr>
              <p:cNvPr id="410" name="Google Shape;410;p28"/>
              <p:cNvSpPr/>
              <p:nvPr/>
            </p:nvSpPr>
            <p:spPr>
              <a:xfrm>
                <a:off x="1392764" y="3342925"/>
                <a:ext cx="312565" cy="314901"/>
              </a:xfrm>
              <a:custGeom>
                <a:rect b="b" l="l" r="r" t="t"/>
                <a:pathLst>
                  <a:path extrusionOk="0" h="5211" w="4939">
                    <a:moveTo>
                      <a:pt x="1298" y="0"/>
                    </a:moveTo>
                    <a:lnTo>
                      <a:pt x="524" y="209"/>
                    </a:lnTo>
                    <a:lnTo>
                      <a:pt x="398" y="293"/>
                    </a:lnTo>
                    <a:lnTo>
                      <a:pt x="398" y="398"/>
                    </a:lnTo>
                    <a:lnTo>
                      <a:pt x="315" y="607"/>
                    </a:lnTo>
                    <a:lnTo>
                      <a:pt x="126" y="900"/>
                    </a:lnTo>
                    <a:lnTo>
                      <a:pt x="189" y="983"/>
                    </a:lnTo>
                    <a:lnTo>
                      <a:pt x="210" y="1130"/>
                    </a:lnTo>
                    <a:lnTo>
                      <a:pt x="189" y="1297"/>
                    </a:lnTo>
                    <a:lnTo>
                      <a:pt x="22" y="1611"/>
                    </a:lnTo>
                    <a:lnTo>
                      <a:pt x="1" y="1779"/>
                    </a:lnTo>
                    <a:lnTo>
                      <a:pt x="1" y="1820"/>
                    </a:lnTo>
                    <a:lnTo>
                      <a:pt x="126" y="1946"/>
                    </a:lnTo>
                    <a:lnTo>
                      <a:pt x="231" y="1967"/>
                    </a:lnTo>
                    <a:lnTo>
                      <a:pt x="398" y="2239"/>
                    </a:lnTo>
                    <a:lnTo>
                      <a:pt x="754" y="2595"/>
                    </a:lnTo>
                    <a:lnTo>
                      <a:pt x="879" y="2595"/>
                    </a:lnTo>
                    <a:lnTo>
                      <a:pt x="1026" y="2720"/>
                    </a:lnTo>
                    <a:lnTo>
                      <a:pt x="1131" y="2888"/>
                    </a:lnTo>
                    <a:lnTo>
                      <a:pt x="1465" y="2971"/>
                    </a:lnTo>
                    <a:lnTo>
                      <a:pt x="1695" y="3097"/>
                    </a:lnTo>
                    <a:lnTo>
                      <a:pt x="1800" y="3097"/>
                    </a:lnTo>
                    <a:lnTo>
                      <a:pt x="2030" y="3327"/>
                    </a:lnTo>
                    <a:lnTo>
                      <a:pt x="2302" y="3452"/>
                    </a:lnTo>
                    <a:lnTo>
                      <a:pt x="2637" y="3515"/>
                    </a:lnTo>
                    <a:lnTo>
                      <a:pt x="2804" y="3641"/>
                    </a:lnTo>
                    <a:lnTo>
                      <a:pt x="2951" y="3808"/>
                    </a:lnTo>
                    <a:lnTo>
                      <a:pt x="3035" y="3934"/>
                    </a:lnTo>
                    <a:lnTo>
                      <a:pt x="2972" y="4059"/>
                    </a:lnTo>
                    <a:lnTo>
                      <a:pt x="2909" y="4185"/>
                    </a:lnTo>
                    <a:lnTo>
                      <a:pt x="2804" y="4269"/>
                    </a:lnTo>
                    <a:lnTo>
                      <a:pt x="2742" y="4373"/>
                    </a:lnTo>
                    <a:lnTo>
                      <a:pt x="2763" y="4478"/>
                    </a:lnTo>
                    <a:lnTo>
                      <a:pt x="2700" y="4708"/>
                    </a:lnTo>
                    <a:lnTo>
                      <a:pt x="2512" y="4896"/>
                    </a:lnTo>
                    <a:lnTo>
                      <a:pt x="2491" y="5022"/>
                    </a:lnTo>
                    <a:lnTo>
                      <a:pt x="2574" y="5022"/>
                    </a:lnTo>
                    <a:lnTo>
                      <a:pt x="2972" y="4959"/>
                    </a:lnTo>
                    <a:lnTo>
                      <a:pt x="3328" y="5064"/>
                    </a:lnTo>
                    <a:lnTo>
                      <a:pt x="3579" y="5210"/>
                    </a:lnTo>
                    <a:lnTo>
                      <a:pt x="3704" y="5168"/>
                    </a:lnTo>
                    <a:lnTo>
                      <a:pt x="3788" y="5168"/>
                    </a:lnTo>
                    <a:lnTo>
                      <a:pt x="3851" y="5210"/>
                    </a:lnTo>
                    <a:lnTo>
                      <a:pt x="3955" y="5064"/>
                    </a:lnTo>
                    <a:lnTo>
                      <a:pt x="3997" y="5022"/>
                    </a:lnTo>
                    <a:lnTo>
                      <a:pt x="4123" y="5085"/>
                    </a:lnTo>
                    <a:lnTo>
                      <a:pt x="4227" y="4959"/>
                    </a:lnTo>
                    <a:lnTo>
                      <a:pt x="4290" y="4792"/>
                    </a:lnTo>
                    <a:lnTo>
                      <a:pt x="4541" y="4603"/>
                    </a:lnTo>
                    <a:lnTo>
                      <a:pt x="4583" y="4478"/>
                    </a:lnTo>
                    <a:lnTo>
                      <a:pt x="4646" y="4352"/>
                    </a:lnTo>
                    <a:lnTo>
                      <a:pt x="4750" y="4248"/>
                    </a:lnTo>
                    <a:lnTo>
                      <a:pt x="4792" y="4038"/>
                    </a:lnTo>
                    <a:lnTo>
                      <a:pt x="4750" y="3976"/>
                    </a:lnTo>
                    <a:lnTo>
                      <a:pt x="4750" y="3829"/>
                    </a:lnTo>
                    <a:lnTo>
                      <a:pt x="4813" y="3808"/>
                    </a:lnTo>
                    <a:lnTo>
                      <a:pt x="4813" y="3724"/>
                    </a:lnTo>
                    <a:lnTo>
                      <a:pt x="4813" y="3662"/>
                    </a:lnTo>
                    <a:lnTo>
                      <a:pt x="4813" y="3599"/>
                    </a:lnTo>
                    <a:lnTo>
                      <a:pt x="4834" y="3599"/>
                    </a:lnTo>
                    <a:lnTo>
                      <a:pt x="4855" y="3515"/>
                    </a:lnTo>
                    <a:lnTo>
                      <a:pt x="4855" y="2971"/>
                    </a:lnTo>
                    <a:lnTo>
                      <a:pt x="4939" y="2888"/>
                    </a:lnTo>
                    <a:lnTo>
                      <a:pt x="4834" y="2867"/>
                    </a:lnTo>
                    <a:lnTo>
                      <a:pt x="4750" y="2783"/>
                    </a:lnTo>
                    <a:lnTo>
                      <a:pt x="4625" y="2720"/>
                    </a:lnTo>
                    <a:lnTo>
                      <a:pt x="4395" y="2867"/>
                    </a:lnTo>
                    <a:lnTo>
                      <a:pt x="4290" y="2825"/>
                    </a:lnTo>
                    <a:lnTo>
                      <a:pt x="4206" y="2616"/>
                    </a:lnTo>
                    <a:lnTo>
                      <a:pt x="4060" y="1988"/>
                    </a:lnTo>
                    <a:lnTo>
                      <a:pt x="4018" y="1862"/>
                    </a:lnTo>
                    <a:lnTo>
                      <a:pt x="3892" y="1820"/>
                    </a:lnTo>
                    <a:lnTo>
                      <a:pt x="3767" y="1716"/>
                    </a:lnTo>
                    <a:lnTo>
                      <a:pt x="3495" y="1841"/>
                    </a:lnTo>
                    <a:lnTo>
                      <a:pt x="3328" y="1758"/>
                    </a:lnTo>
                    <a:lnTo>
                      <a:pt x="3056" y="1779"/>
                    </a:lnTo>
                    <a:lnTo>
                      <a:pt x="2972" y="1737"/>
                    </a:lnTo>
                    <a:lnTo>
                      <a:pt x="2763" y="1758"/>
                    </a:lnTo>
                    <a:lnTo>
                      <a:pt x="2721" y="1632"/>
                    </a:lnTo>
                    <a:lnTo>
                      <a:pt x="2763" y="1528"/>
                    </a:lnTo>
                    <a:lnTo>
                      <a:pt x="2721" y="1360"/>
                    </a:lnTo>
                    <a:lnTo>
                      <a:pt x="2763" y="1025"/>
                    </a:lnTo>
                    <a:lnTo>
                      <a:pt x="2658" y="837"/>
                    </a:lnTo>
                    <a:lnTo>
                      <a:pt x="2658" y="670"/>
                    </a:lnTo>
                    <a:lnTo>
                      <a:pt x="2512" y="565"/>
                    </a:lnTo>
                    <a:lnTo>
                      <a:pt x="2553" y="419"/>
                    </a:lnTo>
                    <a:lnTo>
                      <a:pt x="2428" y="293"/>
                    </a:lnTo>
                    <a:lnTo>
                      <a:pt x="2344" y="293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1583438" y="3751309"/>
                <a:ext cx="185425" cy="201111"/>
              </a:xfrm>
              <a:custGeom>
                <a:rect b="b" l="l" r="r" t="t"/>
                <a:pathLst>
                  <a:path extrusionOk="0" h="3328" w="2930">
                    <a:moveTo>
                      <a:pt x="754" y="0"/>
                    </a:moveTo>
                    <a:lnTo>
                      <a:pt x="440" y="63"/>
                    </a:lnTo>
                    <a:lnTo>
                      <a:pt x="377" y="42"/>
                    </a:lnTo>
                    <a:lnTo>
                      <a:pt x="315" y="42"/>
                    </a:lnTo>
                    <a:lnTo>
                      <a:pt x="273" y="63"/>
                    </a:lnTo>
                    <a:lnTo>
                      <a:pt x="231" y="210"/>
                    </a:lnTo>
                    <a:lnTo>
                      <a:pt x="126" y="335"/>
                    </a:lnTo>
                    <a:lnTo>
                      <a:pt x="168" y="524"/>
                    </a:lnTo>
                    <a:lnTo>
                      <a:pt x="126" y="586"/>
                    </a:lnTo>
                    <a:lnTo>
                      <a:pt x="147" y="712"/>
                    </a:lnTo>
                    <a:lnTo>
                      <a:pt x="147" y="963"/>
                    </a:lnTo>
                    <a:lnTo>
                      <a:pt x="84" y="1047"/>
                    </a:lnTo>
                    <a:lnTo>
                      <a:pt x="84" y="1151"/>
                    </a:lnTo>
                    <a:lnTo>
                      <a:pt x="43" y="1277"/>
                    </a:lnTo>
                    <a:lnTo>
                      <a:pt x="84" y="1465"/>
                    </a:lnTo>
                    <a:lnTo>
                      <a:pt x="43" y="1507"/>
                    </a:lnTo>
                    <a:lnTo>
                      <a:pt x="63" y="1779"/>
                    </a:lnTo>
                    <a:lnTo>
                      <a:pt x="126" y="1967"/>
                    </a:lnTo>
                    <a:lnTo>
                      <a:pt x="84" y="2030"/>
                    </a:lnTo>
                    <a:lnTo>
                      <a:pt x="22" y="2114"/>
                    </a:lnTo>
                    <a:lnTo>
                      <a:pt x="1" y="2156"/>
                    </a:lnTo>
                    <a:lnTo>
                      <a:pt x="1" y="2428"/>
                    </a:lnTo>
                    <a:lnTo>
                      <a:pt x="63" y="2637"/>
                    </a:lnTo>
                    <a:lnTo>
                      <a:pt x="231" y="2867"/>
                    </a:lnTo>
                    <a:lnTo>
                      <a:pt x="315" y="2867"/>
                    </a:lnTo>
                    <a:lnTo>
                      <a:pt x="461" y="3034"/>
                    </a:lnTo>
                    <a:lnTo>
                      <a:pt x="545" y="3055"/>
                    </a:lnTo>
                    <a:lnTo>
                      <a:pt x="796" y="3034"/>
                    </a:lnTo>
                    <a:lnTo>
                      <a:pt x="963" y="3055"/>
                    </a:lnTo>
                    <a:lnTo>
                      <a:pt x="1089" y="3139"/>
                    </a:lnTo>
                    <a:lnTo>
                      <a:pt x="1172" y="3160"/>
                    </a:lnTo>
                    <a:lnTo>
                      <a:pt x="1277" y="3160"/>
                    </a:lnTo>
                    <a:lnTo>
                      <a:pt x="1298" y="3181"/>
                    </a:lnTo>
                    <a:lnTo>
                      <a:pt x="1277" y="3244"/>
                    </a:lnTo>
                    <a:lnTo>
                      <a:pt x="1277" y="3285"/>
                    </a:lnTo>
                    <a:lnTo>
                      <a:pt x="1382" y="3285"/>
                    </a:lnTo>
                    <a:lnTo>
                      <a:pt x="1507" y="3202"/>
                    </a:lnTo>
                    <a:lnTo>
                      <a:pt x="1654" y="3181"/>
                    </a:lnTo>
                    <a:lnTo>
                      <a:pt x="1800" y="3244"/>
                    </a:lnTo>
                    <a:lnTo>
                      <a:pt x="1842" y="3264"/>
                    </a:lnTo>
                    <a:lnTo>
                      <a:pt x="1926" y="3264"/>
                    </a:lnTo>
                    <a:lnTo>
                      <a:pt x="2009" y="3285"/>
                    </a:lnTo>
                    <a:lnTo>
                      <a:pt x="2093" y="3327"/>
                    </a:lnTo>
                    <a:lnTo>
                      <a:pt x="2135" y="3264"/>
                    </a:lnTo>
                    <a:lnTo>
                      <a:pt x="2156" y="3181"/>
                    </a:lnTo>
                    <a:lnTo>
                      <a:pt x="2177" y="3181"/>
                    </a:lnTo>
                    <a:lnTo>
                      <a:pt x="2239" y="3202"/>
                    </a:lnTo>
                    <a:lnTo>
                      <a:pt x="2449" y="3139"/>
                    </a:lnTo>
                    <a:lnTo>
                      <a:pt x="2574" y="2972"/>
                    </a:lnTo>
                    <a:lnTo>
                      <a:pt x="2637" y="2930"/>
                    </a:lnTo>
                    <a:lnTo>
                      <a:pt x="2616" y="2909"/>
                    </a:lnTo>
                    <a:lnTo>
                      <a:pt x="2658" y="2804"/>
                    </a:lnTo>
                    <a:lnTo>
                      <a:pt x="2784" y="2720"/>
                    </a:lnTo>
                    <a:lnTo>
                      <a:pt x="2784" y="2532"/>
                    </a:lnTo>
                    <a:lnTo>
                      <a:pt x="2867" y="2428"/>
                    </a:lnTo>
                    <a:lnTo>
                      <a:pt x="2930" y="2407"/>
                    </a:lnTo>
                    <a:lnTo>
                      <a:pt x="2888" y="2386"/>
                    </a:lnTo>
                    <a:lnTo>
                      <a:pt x="2825" y="2281"/>
                    </a:lnTo>
                    <a:lnTo>
                      <a:pt x="2784" y="2239"/>
                    </a:lnTo>
                    <a:lnTo>
                      <a:pt x="2784" y="2218"/>
                    </a:lnTo>
                    <a:lnTo>
                      <a:pt x="2742" y="2030"/>
                    </a:lnTo>
                    <a:lnTo>
                      <a:pt x="2846" y="1884"/>
                    </a:lnTo>
                    <a:lnTo>
                      <a:pt x="2867" y="1716"/>
                    </a:lnTo>
                    <a:lnTo>
                      <a:pt x="2742" y="1612"/>
                    </a:lnTo>
                    <a:lnTo>
                      <a:pt x="2574" y="1402"/>
                    </a:lnTo>
                    <a:lnTo>
                      <a:pt x="2449" y="1256"/>
                    </a:lnTo>
                    <a:lnTo>
                      <a:pt x="2239" y="1151"/>
                    </a:lnTo>
                    <a:lnTo>
                      <a:pt x="2114" y="1172"/>
                    </a:lnTo>
                    <a:lnTo>
                      <a:pt x="2114" y="1026"/>
                    </a:lnTo>
                    <a:lnTo>
                      <a:pt x="1988" y="879"/>
                    </a:lnTo>
                    <a:lnTo>
                      <a:pt x="1842" y="858"/>
                    </a:lnTo>
                    <a:lnTo>
                      <a:pt x="1695" y="775"/>
                    </a:lnTo>
                    <a:lnTo>
                      <a:pt x="1570" y="565"/>
                    </a:lnTo>
                    <a:lnTo>
                      <a:pt x="1486" y="565"/>
                    </a:lnTo>
                    <a:lnTo>
                      <a:pt x="1382" y="670"/>
                    </a:lnTo>
                    <a:lnTo>
                      <a:pt x="1319" y="670"/>
                    </a:lnTo>
                    <a:lnTo>
                      <a:pt x="1172" y="461"/>
                    </a:lnTo>
                    <a:lnTo>
                      <a:pt x="1110" y="314"/>
                    </a:lnTo>
                    <a:lnTo>
                      <a:pt x="984" y="251"/>
                    </a:lnTo>
                    <a:lnTo>
                      <a:pt x="859" y="63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96A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2" name="Google Shape;412;p28"/>
              <p:cNvGrpSpPr/>
              <p:nvPr/>
            </p:nvGrpSpPr>
            <p:grpSpPr>
              <a:xfrm>
                <a:off x="1146575" y="3441580"/>
                <a:ext cx="584057" cy="1446513"/>
                <a:chOff x="2711750" y="3572300"/>
                <a:chExt cx="230725" cy="598425"/>
              </a:xfrm>
            </p:grpSpPr>
            <p:sp>
              <p:nvSpPr>
                <p:cNvPr id="413" name="Google Shape;413;p28"/>
                <p:cNvSpPr/>
                <p:nvPr/>
              </p:nvSpPr>
              <p:spPr>
                <a:xfrm>
                  <a:off x="2711750" y="3572300"/>
                  <a:ext cx="230725" cy="538800"/>
                </a:xfrm>
                <a:custGeom>
                  <a:rect b="b" l="l" r="r" t="t"/>
                  <a:pathLst>
                    <a:path extrusionOk="0" h="21552" w="9229">
                      <a:moveTo>
                        <a:pt x="1947" y="0"/>
                      </a:moveTo>
                      <a:lnTo>
                        <a:pt x="1800" y="42"/>
                      </a:lnTo>
                      <a:lnTo>
                        <a:pt x="1570" y="293"/>
                      </a:lnTo>
                      <a:lnTo>
                        <a:pt x="1466" y="502"/>
                      </a:lnTo>
                      <a:lnTo>
                        <a:pt x="1382" y="607"/>
                      </a:lnTo>
                      <a:lnTo>
                        <a:pt x="1466" y="753"/>
                      </a:lnTo>
                      <a:lnTo>
                        <a:pt x="1298" y="1402"/>
                      </a:lnTo>
                      <a:lnTo>
                        <a:pt x="629" y="1779"/>
                      </a:lnTo>
                      <a:lnTo>
                        <a:pt x="566" y="1925"/>
                      </a:lnTo>
                      <a:lnTo>
                        <a:pt x="691" y="2030"/>
                      </a:lnTo>
                      <a:lnTo>
                        <a:pt x="733" y="2134"/>
                      </a:lnTo>
                      <a:lnTo>
                        <a:pt x="650" y="2281"/>
                      </a:lnTo>
                      <a:lnTo>
                        <a:pt x="670" y="2448"/>
                      </a:lnTo>
                      <a:lnTo>
                        <a:pt x="796" y="2616"/>
                      </a:lnTo>
                      <a:lnTo>
                        <a:pt x="796" y="2762"/>
                      </a:lnTo>
                      <a:lnTo>
                        <a:pt x="691" y="2846"/>
                      </a:lnTo>
                      <a:lnTo>
                        <a:pt x="670" y="2950"/>
                      </a:lnTo>
                      <a:lnTo>
                        <a:pt x="754" y="3013"/>
                      </a:lnTo>
                      <a:lnTo>
                        <a:pt x="796" y="3076"/>
                      </a:lnTo>
                      <a:lnTo>
                        <a:pt x="796" y="3243"/>
                      </a:lnTo>
                      <a:lnTo>
                        <a:pt x="859" y="3285"/>
                      </a:lnTo>
                      <a:lnTo>
                        <a:pt x="775" y="3390"/>
                      </a:lnTo>
                      <a:lnTo>
                        <a:pt x="670" y="3453"/>
                      </a:lnTo>
                      <a:lnTo>
                        <a:pt x="524" y="3599"/>
                      </a:lnTo>
                      <a:lnTo>
                        <a:pt x="357" y="3997"/>
                      </a:lnTo>
                      <a:lnTo>
                        <a:pt x="252" y="4164"/>
                      </a:lnTo>
                      <a:lnTo>
                        <a:pt x="210" y="4582"/>
                      </a:lnTo>
                      <a:lnTo>
                        <a:pt x="126" y="4645"/>
                      </a:lnTo>
                      <a:lnTo>
                        <a:pt x="147" y="5022"/>
                      </a:lnTo>
                      <a:lnTo>
                        <a:pt x="252" y="5210"/>
                      </a:lnTo>
                      <a:lnTo>
                        <a:pt x="252" y="5461"/>
                      </a:lnTo>
                      <a:lnTo>
                        <a:pt x="168" y="5566"/>
                      </a:lnTo>
                      <a:lnTo>
                        <a:pt x="168" y="5859"/>
                      </a:lnTo>
                      <a:lnTo>
                        <a:pt x="22" y="5942"/>
                      </a:lnTo>
                      <a:lnTo>
                        <a:pt x="1" y="6152"/>
                      </a:lnTo>
                      <a:lnTo>
                        <a:pt x="43" y="6424"/>
                      </a:lnTo>
                      <a:lnTo>
                        <a:pt x="147" y="6570"/>
                      </a:lnTo>
                      <a:lnTo>
                        <a:pt x="168" y="6675"/>
                      </a:lnTo>
                      <a:lnTo>
                        <a:pt x="315" y="6884"/>
                      </a:lnTo>
                      <a:lnTo>
                        <a:pt x="378" y="7051"/>
                      </a:lnTo>
                      <a:lnTo>
                        <a:pt x="461" y="7407"/>
                      </a:lnTo>
                      <a:lnTo>
                        <a:pt x="545" y="7470"/>
                      </a:lnTo>
                      <a:lnTo>
                        <a:pt x="587" y="7930"/>
                      </a:lnTo>
                      <a:lnTo>
                        <a:pt x="566" y="8181"/>
                      </a:lnTo>
                      <a:lnTo>
                        <a:pt x="461" y="8202"/>
                      </a:lnTo>
                      <a:lnTo>
                        <a:pt x="357" y="8453"/>
                      </a:lnTo>
                      <a:lnTo>
                        <a:pt x="378" y="8683"/>
                      </a:lnTo>
                      <a:lnTo>
                        <a:pt x="252" y="8872"/>
                      </a:lnTo>
                      <a:lnTo>
                        <a:pt x="336" y="8935"/>
                      </a:lnTo>
                      <a:lnTo>
                        <a:pt x="440" y="9123"/>
                      </a:lnTo>
                      <a:lnTo>
                        <a:pt x="461" y="9332"/>
                      </a:lnTo>
                      <a:lnTo>
                        <a:pt x="336" y="9458"/>
                      </a:lnTo>
                      <a:lnTo>
                        <a:pt x="210" y="9709"/>
                      </a:lnTo>
                      <a:lnTo>
                        <a:pt x="210" y="10085"/>
                      </a:lnTo>
                      <a:lnTo>
                        <a:pt x="210" y="10253"/>
                      </a:lnTo>
                      <a:lnTo>
                        <a:pt x="147" y="10483"/>
                      </a:lnTo>
                      <a:lnTo>
                        <a:pt x="482" y="11173"/>
                      </a:lnTo>
                      <a:lnTo>
                        <a:pt x="419" y="11278"/>
                      </a:lnTo>
                      <a:lnTo>
                        <a:pt x="252" y="11341"/>
                      </a:lnTo>
                      <a:lnTo>
                        <a:pt x="231" y="11655"/>
                      </a:lnTo>
                      <a:lnTo>
                        <a:pt x="22" y="11948"/>
                      </a:lnTo>
                      <a:lnTo>
                        <a:pt x="43" y="12157"/>
                      </a:lnTo>
                      <a:lnTo>
                        <a:pt x="147" y="12345"/>
                      </a:lnTo>
                      <a:lnTo>
                        <a:pt x="126" y="12764"/>
                      </a:lnTo>
                      <a:lnTo>
                        <a:pt x="147" y="13119"/>
                      </a:lnTo>
                      <a:lnTo>
                        <a:pt x="210" y="13391"/>
                      </a:lnTo>
                      <a:lnTo>
                        <a:pt x="315" y="13433"/>
                      </a:lnTo>
                      <a:lnTo>
                        <a:pt x="357" y="13538"/>
                      </a:lnTo>
                      <a:lnTo>
                        <a:pt x="336" y="13705"/>
                      </a:lnTo>
                      <a:lnTo>
                        <a:pt x="210" y="13789"/>
                      </a:lnTo>
                      <a:lnTo>
                        <a:pt x="231" y="14103"/>
                      </a:lnTo>
                      <a:cubicBezTo>
                        <a:pt x="252" y="14165"/>
                        <a:pt x="252" y="14270"/>
                        <a:pt x="273" y="14354"/>
                      </a:cubicBezTo>
                      <a:lnTo>
                        <a:pt x="273" y="14375"/>
                      </a:lnTo>
                      <a:lnTo>
                        <a:pt x="461" y="14437"/>
                      </a:lnTo>
                      <a:lnTo>
                        <a:pt x="461" y="14626"/>
                      </a:lnTo>
                      <a:lnTo>
                        <a:pt x="461" y="14772"/>
                      </a:lnTo>
                      <a:lnTo>
                        <a:pt x="566" y="15002"/>
                      </a:lnTo>
                      <a:lnTo>
                        <a:pt x="608" y="15274"/>
                      </a:lnTo>
                      <a:lnTo>
                        <a:pt x="712" y="15295"/>
                      </a:lnTo>
                      <a:lnTo>
                        <a:pt x="796" y="15253"/>
                      </a:lnTo>
                      <a:lnTo>
                        <a:pt x="880" y="15274"/>
                      </a:lnTo>
                      <a:lnTo>
                        <a:pt x="880" y="15400"/>
                      </a:lnTo>
                      <a:lnTo>
                        <a:pt x="754" y="15567"/>
                      </a:lnTo>
                      <a:lnTo>
                        <a:pt x="482" y="15567"/>
                      </a:lnTo>
                      <a:lnTo>
                        <a:pt x="440" y="15672"/>
                      </a:lnTo>
                      <a:lnTo>
                        <a:pt x="524" y="15735"/>
                      </a:lnTo>
                      <a:lnTo>
                        <a:pt x="545" y="15714"/>
                      </a:lnTo>
                      <a:lnTo>
                        <a:pt x="670" y="15714"/>
                      </a:lnTo>
                      <a:lnTo>
                        <a:pt x="859" y="15839"/>
                      </a:lnTo>
                      <a:lnTo>
                        <a:pt x="984" y="16049"/>
                      </a:lnTo>
                      <a:lnTo>
                        <a:pt x="984" y="16195"/>
                      </a:lnTo>
                      <a:lnTo>
                        <a:pt x="838" y="16321"/>
                      </a:lnTo>
                      <a:lnTo>
                        <a:pt x="838" y="16425"/>
                      </a:lnTo>
                      <a:lnTo>
                        <a:pt x="901" y="16572"/>
                      </a:lnTo>
                      <a:lnTo>
                        <a:pt x="963" y="16885"/>
                      </a:lnTo>
                      <a:lnTo>
                        <a:pt x="1047" y="17137"/>
                      </a:lnTo>
                      <a:lnTo>
                        <a:pt x="942" y="17241"/>
                      </a:lnTo>
                      <a:lnTo>
                        <a:pt x="901" y="17367"/>
                      </a:lnTo>
                      <a:lnTo>
                        <a:pt x="1005" y="17618"/>
                      </a:lnTo>
                      <a:lnTo>
                        <a:pt x="901" y="17764"/>
                      </a:lnTo>
                      <a:lnTo>
                        <a:pt x="859" y="18015"/>
                      </a:lnTo>
                      <a:lnTo>
                        <a:pt x="942" y="18246"/>
                      </a:lnTo>
                      <a:lnTo>
                        <a:pt x="984" y="18559"/>
                      </a:lnTo>
                      <a:lnTo>
                        <a:pt x="942" y="18852"/>
                      </a:lnTo>
                      <a:lnTo>
                        <a:pt x="733" y="19062"/>
                      </a:lnTo>
                      <a:lnTo>
                        <a:pt x="587" y="19250"/>
                      </a:lnTo>
                      <a:lnTo>
                        <a:pt x="524" y="19752"/>
                      </a:lnTo>
                      <a:cubicBezTo>
                        <a:pt x="545" y="19815"/>
                        <a:pt x="545" y="19898"/>
                        <a:pt x="566" y="19982"/>
                      </a:cubicBezTo>
                      <a:lnTo>
                        <a:pt x="796" y="20422"/>
                      </a:lnTo>
                      <a:lnTo>
                        <a:pt x="942" y="20422"/>
                      </a:lnTo>
                      <a:lnTo>
                        <a:pt x="1047" y="20317"/>
                      </a:lnTo>
                      <a:lnTo>
                        <a:pt x="1214" y="20233"/>
                      </a:lnTo>
                      <a:lnTo>
                        <a:pt x="1361" y="20233"/>
                      </a:lnTo>
                      <a:lnTo>
                        <a:pt x="1361" y="20401"/>
                      </a:lnTo>
                      <a:lnTo>
                        <a:pt x="1382" y="20735"/>
                      </a:lnTo>
                      <a:lnTo>
                        <a:pt x="1507" y="20840"/>
                      </a:lnTo>
                      <a:lnTo>
                        <a:pt x="1570" y="21049"/>
                      </a:lnTo>
                      <a:lnTo>
                        <a:pt x="1633" y="21279"/>
                      </a:lnTo>
                      <a:lnTo>
                        <a:pt x="1926" y="21321"/>
                      </a:lnTo>
                      <a:lnTo>
                        <a:pt x="2030" y="21363"/>
                      </a:lnTo>
                      <a:lnTo>
                        <a:pt x="2449" y="21279"/>
                      </a:lnTo>
                      <a:lnTo>
                        <a:pt x="3181" y="21279"/>
                      </a:lnTo>
                      <a:lnTo>
                        <a:pt x="3244" y="21342"/>
                      </a:lnTo>
                      <a:lnTo>
                        <a:pt x="3370" y="21363"/>
                      </a:lnTo>
                      <a:lnTo>
                        <a:pt x="3516" y="21489"/>
                      </a:lnTo>
                      <a:lnTo>
                        <a:pt x="3663" y="21551"/>
                      </a:lnTo>
                      <a:lnTo>
                        <a:pt x="3704" y="21551"/>
                      </a:lnTo>
                      <a:lnTo>
                        <a:pt x="3704" y="21447"/>
                      </a:lnTo>
                      <a:lnTo>
                        <a:pt x="3600" y="21363"/>
                      </a:lnTo>
                      <a:lnTo>
                        <a:pt x="3411" y="21238"/>
                      </a:lnTo>
                      <a:lnTo>
                        <a:pt x="3391" y="21133"/>
                      </a:lnTo>
                      <a:lnTo>
                        <a:pt x="3286" y="21028"/>
                      </a:lnTo>
                      <a:lnTo>
                        <a:pt x="3202" y="21049"/>
                      </a:lnTo>
                      <a:lnTo>
                        <a:pt x="3160" y="21007"/>
                      </a:lnTo>
                      <a:lnTo>
                        <a:pt x="3244" y="20945"/>
                      </a:lnTo>
                      <a:lnTo>
                        <a:pt x="3265" y="20861"/>
                      </a:lnTo>
                      <a:lnTo>
                        <a:pt x="3244" y="20840"/>
                      </a:lnTo>
                      <a:lnTo>
                        <a:pt x="3244" y="20756"/>
                      </a:lnTo>
                      <a:lnTo>
                        <a:pt x="3139" y="20505"/>
                      </a:lnTo>
                      <a:lnTo>
                        <a:pt x="3035" y="20317"/>
                      </a:lnTo>
                      <a:lnTo>
                        <a:pt x="2993" y="20129"/>
                      </a:lnTo>
                      <a:lnTo>
                        <a:pt x="3077" y="19961"/>
                      </a:lnTo>
                      <a:lnTo>
                        <a:pt x="3202" y="19857"/>
                      </a:lnTo>
                      <a:lnTo>
                        <a:pt x="3265" y="19752"/>
                      </a:lnTo>
                      <a:lnTo>
                        <a:pt x="3202" y="19689"/>
                      </a:lnTo>
                      <a:lnTo>
                        <a:pt x="3202" y="19585"/>
                      </a:lnTo>
                      <a:lnTo>
                        <a:pt x="3160" y="19501"/>
                      </a:lnTo>
                      <a:lnTo>
                        <a:pt x="3244" y="19564"/>
                      </a:lnTo>
                      <a:lnTo>
                        <a:pt x="3307" y="19647"/>
                      </a:lnTo>
                      <a:lnTo>
                        <a:pt x="3391" y="19668"/>
                      </a:lnTo>
                      <a:lnTo>
                        <a:pt x="3516" y="19564"/>
                      </a:lnTo>
                      <a:lnTo>
                        <a:pt x="3558" y="19480"/>
                      </a:lnTo>
                      <a:lnTo>
                        <a:pt x="3663" y="19354"/>
                      </a:lnTo>
                      <a:lnTo>
                        <a:pt x="3683" y="19250"/>
                      </a:lnTo>
                      <a:lnTo>
                        <a:pt x="3663" y="19062"/>
                      </a:lnTo>
                      <a:lnTo>
                        <a:pt x="3579" y="19041"/>
                      </a:lnTo>
                      <a:lnTo>
                        <a:pt x="3516" y="19082"/>
                      </a:lnTo>
                      <a:lnTo>
                        <a:pt x="3516" y="19082"/>
                      </a:lnTo>
                      <a:lnTo>
                        <a:pt x="3558" y="19020"/>
                      </a:lnTo>
                      <a:lnTo>
                        <a:pt x="3663" y="18915"/>
                      </a:lnTo>
                      <a:lnTo>
                        <a:pt x="3704" y="18769"/>
                      </a:lnTo>
                      <a:lnTo>
                        <a:pt x="3725" y="18643"/>
                      </a:lnTo>
                      <a:lnTo>
                        <a:pt x="3872" y="18518"/>
                      </a:lnTo>
                      <a:lnTo>
                        <a:pt x="3976" y="18518"/>
                      </a:lnTo>
                      <a:lnTo>
                        <a:pt x="4018" y="18392"/>
                      </a:lnTo>
                      <a:lnTo>
                        <a:pt x="4102" y="18287"/>
                      </a:lnTo>
                      <a:lnTo>
                        <a:pt x="4144" y="18246"/>
                      </a:lnTo>
                      <a:lnTo>
                        <a:pt x="4186" y="18141"/>
                      </a:lnTo>
                      <a:lnTo>
                        <a:pt x="4248" y="18099"/>
                      </a:lnTo>
                      <a:lnTo>
                        <a:pt x="4332" y="17994"/>
                      </a:lnTo>
                      <a:lnTo>
                        <a:pt x="4311" y="17932"/>
                      </a:lnTo>
                      <a:lnTo>
                        <a:pt x="4311" y="17869"/>
                      </a:lnTo>
                      <a:lnTo>
                        <a:pt x="4395" y="17806"/>
                      </a:lnTo>
                      <a:lnTo>
                        <a:pt x="4290" y="17702"/>
                      </a:lnTo>
                      <a:lnTo>
                        <a:pt x="4207" y="17702"/>
                      </a:lnTo>
                      <a:lnTo>
                        <a:pt x="4311" y="17597"/>
                      </a:lnTo>
                      <a:lnTo>
                        <a:pt x="4311" y="17492"/>
                      </a:lnTo>
                      <a:lnTo>
                        <a:pt x="4227" y="17367"/>
                      </a:lnTo>
                      <a:lnTo>
                        <a:pt x="4227" y="17423"/>
                      </a:lnTo>
                      <a:lnTo>
                        <a:pt x="4186" y="17409"/>
                      </a:lnTo>
                      <a:lnTo>
                        <a:pt x="4123" y="17429"/>
                      </a:lnTo>
                      <a:lnTo>
                        <a:pt x="4018" y="17429"/>
                      </a:lnTo>
                      <a:lnTo>
                        <a:pt x="3830" y="17471"/>
                      </a:lnTo>
                      <a:lnTo>
                        <a:pt x="3600" y="17262"/>
                      </a:lnTo>
                      <a:lnTo>
                        <a:pt x="3453" y="17137"/>
                      </a:lnTo>
                      <a:lnTo>
                        <a:pt x="3370" y="17095"/>
                      </a:lnTo>
                      <a:lnTo>
                        <a:pt x="3265" y="16990"/>
                      </a:lnTo>
                      <a:lnTo>
                        <a:pt x="3139" y="16781"/>
                      </a:lnTo>
                      <a:lnTo>
                        <a:pt x="3139" y="16655"/>
                      </a:lnTo>
                      <a:lnTo>
                        <a:pt x="3056" y="16551"/>
                      </a:lnTo>
                      <a:lnTo>
                        <a:pt x="3056" y="16467"/>
                      </a:lnTo>
                      <a:lnTo>
                        <a:pt x="3181" y="16362"/>
                      </a:lnTo>
                      <a:lnTo>
                        <a:pt x="3244" y="16258"/>
                      </a:lnTo>
                      <a:lnTo>
                        <a:pt x="3286" y="16132"/>
                      </a:lnTo>
                      <a:lnTo>
                        <a:pt x="3370" y="16111"/>
                      </a:lnTo>
                      <a:lnTo>
                        <a:pt x="3474" y="16007"/>
                      </a:lnTo>
                      <a:lnTo>
                        <a:pt x="3600" y="15986"/>
                      </a:lnTo>
                      <a:lnTo>
                        <a:pt x="3704" y="15881"/>
                      </a:lnTo>
                      <a:lnTo>
                        <a:pt x="3872" y="15839"/>
                      </a:lnTo>
                      <a:lnTo>
                        <a:pt x="3976" y="15881"/>
                      </a:lnTo>
                      <a:lnTo>
                        <a:pt x="4144" y="15839"/>
                      </a:lnTo>
                      <a:lnTo>
                        <a:pt x="4144" y="15797"/>
                      </a:lnTo>
                      <a:lnTo>
                        <a:pt x="4102" y="15735"/>
                      </a:lnTo>
                      <a:lnTo>
                        <a:pt x="3997" y="15693"/>
                      </a:lnTo>
                      <a:lnTo>
                        <a:pt x="4018" y="15630"/>
                      </a:lnTo>
                      <a:lnTo>
                        <a:pt x="4039" y="15567"/>
                      </a:lnTo>
                      <a:lnTo>
                        <a:pt x="4207" y="15463"/>
                      </a:lnTo>
                      <a:lnTo>
                        <a:pt x="4186" y="15421"/>
                      </a:lnTo>
                      <a:lnTo>
                        <a:pt x="4227" y="15358"/>
                      </a:lnTo>
                      <a:lnTo>
                        <a:pt x="4227" y="15295"/>
                      </a:lnTo>
                      <a:lnTo>
                        <a:pt x="4102" y="15128"/>
                      </a:lnTo>
                      <a:lnTo>
                        <a:pt x="4123" y="15065"/>
                      </a:lnTo>
                      <a:lnTo>
                        <a:pt x="4123" y="14981"/>
                      </a:lnTo>
                      <a:lnTo>
                        <a:pt x="4018" y="14940"/>
                      </a:lnTo>
                      <a:lnTo>
                        <a:pt x="3997" y="14772"/>
                      </a:lnTo>
                      <a:lnTo>
                        <a:pt x="4081" y="14668"/>
                      </a:lnTo>
                      <a:lnTo>
                        <a:pt x="4123" y="14563"/>
                      </a:lnTo>
                      <a:lnTo>
                        <a:pt x="4081" y="14521"/>
                      </a:lnTo>
                      <a:lnTo>
                        <a:pt x="4144" y="14437"/>
                      </a:lnTo>
                      <a:lnTo>
                        <a:pt x="4332" y="14354"/>
                      </a:lnTo>
                      <a:lnTo>
                        <a:pt x="4458" y="14249"/>
                      </a:lnTo>
                      <a:lnTo>
                        <a:pt x="4458" y="14207"/>
                      </a:lnTo>
                      <a:lnTo>
                        <a:pt x="4311" y="14144"/>
                      </a:lnTo>
                      <a:lnTo>
                        <a:pt x="4207" y="14144"/>
                      </a:lnTo>
                      <a:lnTo>
                        <a:pt x="4144" y="14061"/>
                      </a:lnTo>
                      <a:lnTo>
                        <a:pt x="4186" y="14019"/>
                      </a:lnTo>
                      <a:lnTo>
                        <a:pt x="4290" y="13935"/>
                      </a:lnTo>
                      <a:lnTo>
                        <a:pt x="4437" y="13893"/>
                      </a:lnTo>
                      <a:lnTo>
                        <a:pt x="4562" y="13956"/>
                      </a:lnTo>
                      <a:lnTo>
                        <a:pt x="4562" y="14040"/>
                      </a:lnTo>
                      <a:lnTo>
                        <a:pt x="4541" y="14082"/>
                      </a:lnTo>
                      <a:lnTo>
                        <a:pt x="4604" y="14186"/>
                      </a:lnTo>
                      <a:lnTo>
                        <a:pt x="4667" y="14228"/>
                      </a:lnTo>
                      <a:lnTo>
                        <a:pt x="4918" y="14082"/>
                      </a:lnTo>
                      <a:lnTo>
                        <a:pt x="4939" y="13998"/>
                      </a:lnTo>
                      <a:lnTo>
                        <a:pt x="4876" y="13852"/>
                      </a:lnTo>
                      <a:lnTo>
                        <a:pt x="4813" y="13747"/>
                      </a:lnTo>
                      <a:lnTo>
                        <a:pt x="4855" y="13726"/>
                      </a:lnTo>
                      <a:lnTo>
                        <a:pt x="4876" y="13621"/>
                      </a:lnTo>
                      <a:lnTo>
                        <a:pt x="4813" y="13496"/>
                      </a:lnTo>
                      <a:lnTo>
                        <a:pt x="4730" y="13496"/>
                      </a:lnTo>
                      <a:lnTo>
                        <a:pt x="4625" y="13559"/>
                      </a:lnTo>
                      <a:lnTo>
                        <a:pt x="4541" y="13559"/>
                      </a:lnTo>
                      <a:lnTo>
                        <a:pt x="4499" y="13621"/>
                      </a:lnTo>
                      <a:lnTo>
                        <a:pt x="4520" y="13642"/>
                      </a:lnTo>
                      <a:lnTo>
                        <a:pt x="4625" y="13684"/>
                      </a:lnTo>
                      <a:lnTo>
                        <a:pt x="4625" y="13726"/>
                      </a:lnTo>
                      <a:lnTo>
                        <a:pt x="4437" y="13789"/>
                      </a:lnTo>
                      <a:lnTo>
                        <a:pt x="4353" y="13747"/>
                      </a:lnTo>
                      <a:lnTo>
                        <a:pt x="4416" y="13705"/>
                      </a:lnTo>
                      <a:lnTo>
                        <a:pt x="4499" y="13684"/>
                      </a:lnTo>
                      <a:lnTo>
                        <a:pt x="4437" y="13642"/>
                      </a:lnTo>
                      <a:lnTo>
                        <a:pt x="4248" y="13642"/>
                      </a:lnTo>
                      <a:lnTo>
                        <a:pt x="4123" y="13580"/>
                      </a:lnTo>
                      <a:lnTo>
                        <a:pt x="4102" y="13475"/>
                      </a:lnTo>
                      <a:lnTo>
                        <a:pt x="4102" y="13203"/>
                      </a:lnTo>
                      <a:lnTo>
                        <a:pt x="4039" y="12994"/>
                      </a:lnTo>
                      <a:lnTo>
                        <a:pt x="3914" y="12889"/>
                      </a:lnTo>
                      <a:lnTo>
                        <a:pt x="3914" y="12680"/>
                      </a:lnTo>
                      <a:lnTo>
                        <a:pt x="4018" y="12575"/>
                      </a:lnTo>
                      <a:lnTo>
                        <a:pt x="4102" y="12575"/>
                      </a:lnTo>
                      <a:lnTo>
                        <a:pt x="4081" y="12659"/>
                      </a:lnTo>
                      <a:lnTo>
                        <a:pt x="4102" y="12680"/>
                      </a:lnTo>
                      <a:lnTo>
                        <a:pt x="4227" y="12680"/>
                      </a:lnTo>
                      <a:lnTo>
                        <a:pt x="4437" y="12764"/>
                      </a:lnTo>
                      <a:lnTo>
                        <a:pt x="4646" y="12910"/>
                      </a:lnTo>
                      <a:lnTo>
                        <a:pt x="4834" y="12973"/>
                      </a:lnTo>
                      <a:lnTo>
                        <a:pt x="5148" y="12973"/>
                      </a:lnTo>
                      <a:lnTo>
                        <a:pt x="5336" y="12847"/>
                      </a:lnTo>
                      <a:lnTo>
                        <a:pt x="5295" y="12805"/>
                      </a:lnTo>
                      <a:lnTo>
                        <a:pt x="5441" y="12701"/>
                      </a:lnTo>
                      <a:lnTo>
                        <a:pt x="5462" y="12596"/>
                      </a:lnTo>
                      <a:lnTo>
                        <a:pt x="5441" y="12533"/>
                      </a:lnTo>
                      <a:lnTo>
                        <a:pt x="5462" y="12471"/>
                      </a:lnTo>
                      <a:lnTo>
                        <a:pt x="5483" y="12366"/>
                      </a:lnTo>
                      <a:lnTo>
                        <a:pt x="5378" y="12345"/>
                      </a:lnTo>
                      <a:lnTo>
                        <a:pt x="5295" y="12220"/>
                      </a:lnTo>
                      <a:lnTo>
                        <a:pt x="5295" y="12115"/>
                      </a:lnTo>
                      <a:lnTo>
                        <a:pt x="5357" y="12031"/>
                      </a:lnTo>
                      <a:lnTo>
                        <a:pt x="5336" y="11968"/>
                      </a:lnTo>
                      <a:lnTo>
                        <a:pt x="5441" y="11864"/>
                      </a:lnTo>
                      <a:lnTo>
                        <a:pt x="5441" y="11843"/>
                      </a:lnTo>
                      <a:lnTo>
                        <a:pt x="5483" y="11843"/>
                      </a:lnTo>
                      <a:lnTo>
                        <a:pt x="5504" y="11759"/>
                      </a:lnTo>
                      <a:lnTo>
                        <a:pt x="5483" y="11655"/>
                      </a:lnTo>
                      <a:lnTo>
                        <a:pt x="5378" y="11655"/>
                      </a:lnTo>
                      <a:lnTo>
                        <a:pt x="5378" y="11613"/>
                      </a:lnTo>
                      <a:lnTo>
                        <a:pt x="5336" y="11529"/>
                      </a:lnTo>
                      <a:lnTo>
                        <a:pt x="5336" y="11320"/>
                      </a:lnTo>
                      <a:lnTo>
                        <a:pt x="5295" y="11236"/>
                      </a:lnTo>
                      <a:lnTo>
                        <a:pt x="5295" y="11131"/>
                      </a:lnTo>
                      <a:lnTo>
                        <a:pt x="5336" y="11111"/>
                      </a:lnTo>
                      <a:lnTo>
                        <a:pt x="5378" y="11194"/>
                      </a:lnTo>
                      <a:lnTo>
                        <a:pt x="5462" y="11194"/>
                      </a:lnTo>
                      <a:lnTo>
                        <a:pt x="5608" y="11236"/>
                      </a:lnTo>
                      <a:lnTo>
                        <a:pt x="5755" y="11320"/>
                      </a:lnTo>
                      <a:lnTo>
                        <a:pt x="5859" y="11320"/>
                      </a:lnTo>
                      <a:lnTo>
                        <a:pt x="6027" y="11299"/>
                      </a:lnTo>
                      <a:lnTo>
                        <a:pt x="6215" y="11320"/>
                      </a:lnTo>
                      <a:lnTo>
                        <a:pt x="6445" y="11320"/>
                      </a:lnTo>
                      <a:lnTo>
                        <a:pt x="6843" y="11215"/>
                      </a:lnTo>
                      <a:lnTo>
                        <a:pt x="7178" y="11069"/>
                      </a:lnTo>
                      <a:lnTo>
                        <a:pt x="7220" y="10985"/>
                      </a:lnTo>
                      <a:lnTo>
                        <a:pt x="7261" y="11027"/>
                      </a:lnTo>
                      <a:lnTo>
                        <a:pt x="7492" y="10964"/>
                      </a:lnTo>
                      <a:lnTo>
                        <a:pt x="7805" y="10776"/>
                      </a:lnTo>
                      <a:lnTo>
                        <a:pt x="7868" y="10671"/>
                      </a:lnTo>
                      <a:lnTo>
                        <a:pt x="7826" y="10546"/>
                      </a:lnTo>
                      <a:lnTo>
                        <a:pt x="7889" y="10357"/>
                      </a:lnTo>
                      <a:lnTo>
                        <a:pt x="7931" y="10336"/>
                      </a:lnTo>
                      <a:lnTo>
                        <a:pt x="7973" y="10378"/>
                      </a:lnTo>
                      <a:lnTo>
                        <a:pt x="8015" y="10336"/>
                      </a:lnTo>
                      <a:lnTo>
                        <a:pt x="8077" y="10148"/>
                      </a:lnTo>
                      <a:lnTo>
                        <a:pt x="8182" y="9960"/>
                      </a:lnTo>
                      <a:lnTo>
                        <a:pt x="8203" y="9855"/>
                      </a:lnTo>
                      <a:lnTo>
                        <a:pt x="8203" y="9625"/>
                      </a:lnTo>
                      <a:lnTo>
                        <a:pt x="8182" y="9520"/>
                      </a:lnTo>
                      <a:lnTo>
                        <a:pt x="8140" y="9520"/>
                      </a:lnTo>
                      <a:lnTo>
                        <a:pt x="8077" y="9604"/>
                      </a:lnTo>
                      <a:lnTo>
                        <a:pt x="7931" y="9604"/>
                      </a:lnTo>
                      <a:lnTo>
                        <a:pt x="7784" y="9499"/>
                      </a:lnTo>
                      <a:lnTo>
                        <a:pt x="7701" y="9332"/>
                      </a:lnTo>
                      <a:lnTo>
                        <a:pt x="7701" y="9248"/>
                      </a:lnTo>
                      <a:lnTo>
                        <a:pt x="7826" y="8976"/>
                      </a:lnTo>
                      <a:lnTo>
                        <a:pt x="7826" y="8872"/>
                      </a:lnTo>
                      <a:lnTo>
                        <a:pt x="7764" y="8788"/>
                      </a:lnTo>
                      <a:lnTo>
                        <a:pt x="7471" y="8558"/>
                      </a:lnTo>
                      <a:lnTo>
                        <a:pt x="7240" y="8453"/>
                      </a:lnTo>
                      <a:lnTo>
                        <a:pt x="6989" y="8265"/>
                      </a:lnTo>
                      <a:lnTo>
                        <a:pt x="6948" y="8160"/>
                      </a:lnTo>
                      <a:lnTo>
                        <a:pt x="6968" y="8139"/>
                      </a:lnTo>
                      <a:lnTo>
                        <a:pt x="6968" y="8035"/>
                      </a:lnTo>
                      <a:lnTo>
                        <a:pt x="6885" y="7951"/>
                      </a:lnTo>
                      <a:lnTo>
                        <a:pt x="6927" y="7888"/>
                      </a:lnTo>
                      <a:lnTo>
                        <a:pt x="6864" y="7679"/>
                      </a:lnTo>
                      <a:lnTo>
                        <a:pt x="6885" y="7449"/>
                      </a:lnTo>
                      <a:lnTo>
                        <a:pt x="6927" y="7240"/>
                      </a:lnTo>
                      <a:lnTo>
                        <a:pt x="7010" y="7156"/>
                      </a:lnTo>
                      <a:lnTo>
                        <a:pt x="7031" y="7093"/>
                      </a:lnTo>
                      <a:lnTo>
                        <a:pt x="6968" y="6905"/>
                      </a:lnTo>
                      <a:lnTo>
                        <a:pt x="6948" y="6633"/>
                      </a:lnTo>
                      <a:lnTo>
                        <a:pt x="7010" y="6591"/>
                      </a:lnTo>
                      <a:lnTo>
                        <a:pt x="6948" y="6403"/>
                      </a:lnTo>
                      <a:lnTo>
                        <a:pt x="7031" y="6277"/>
                      </a:lnTo>
                      <a:lnTo>
                        <a:pt x="7031" y="6173"/>
                      </a:lnTo>
                      <a:lnTo>
                        <a:pt x="7073" y="6089"/>
                      </a:lnTo>
                      <a:lnTo>
                        <a:pt x="7115" y="5838"/>
                      </a:lnTo>
                      <a:lnTo>
                        <a:pt x="7073" y="5733"/>
                      </a:lnTo>
                      <a:lnTo>
                        <a:pt x="7136" y="5650"/>
                      </a:lnTo>
                      <a:lnTo>
                        <a:pt x="7115" y="5461"/>
                      </a:lnTo>
                      <a:lnTo>
                        <a:pt x="7220" y="5336"/>
                      </a:lnTo>
                      <a:lnTo>
                        <a:pt x="7261" y="5210"/>
                      </a:lnTo>
                      <a:lnTo>
                        <a:pt x="7261" y="5168"/>
                      </a:lnTo>
                      <a:lnTo>
                        <a:pt x="7282" y="5126"/>
                      </a:lnTo>
                      <a:lnTo>
                        <a:pt x="7387" y="5043"/>
                      </a:lnTo>
                      <a:lnTo>
                        <a:pt x="7387" y="5001"/>
                      </a:lnTo>
                      <a:lnTo>
                        <a:pt x="7492" y="4833"/>
                      </a:lnTo>
                      <a:lnTo>
                        <a:pt x="7575" y="4750"/>
                      </a:lnTo>
                      <a:lnTo>
                        <a:pt x="7680" y="4541"/>
                      </a:lnTo>
                      <a:lnTo>
                        <a:pt x="7722" y="4478"/>
                      </a:lnTo>
                      <a:lnTo>
                        <a:pt x="7805" y="4436"/>
                      </a:lnTo>
                      <a:lnTo>
                        <a:pt x="7805" y="4310"/>
                      </a:lnTo>
                      <a:lnTo>
                        <a:pt x="7826" y="4227"/>
                      </a:lnTo>
                      <a:lnTo>
                        <a:pt x="8015" y="3997"/>
                      </a:lnTo>
                      <a:lnTo>
                        <a:pt x="8098" y="3997"/>
                      </a:lnTo>
                      <a:lnTo>
                        <a:pt x="8182" y="3976"/>
                      </a:lnTo>
                      <a:lnTo>
                        <a:pt x="8182" y="3850"/>
                      </a:lnTo>
                      <a:lnTo>
                        <a:pt x="8266" y="3808"/>
                      </a:lnTo>
                      <a:lnTo>
                        <a:pt x="8475" y="3641"/>
                      </a:lnTo>
                      <a:lnTo>
                        <a:pt x="8538" y="3599"/>
                      </a:lnTo>
                      <a:lnTo>
                        <a:pt x="8600" y="3536"/>
                      </a:lnTo>
                      <a:lnTo>
                        <a:pt x="8831" y="3369"/>
                      </a:lnTo>
                      <a:lnTo>
                        <a:pt x="8852" y="3390"/>
                      </a:lnTo>
                      <a:lnTo>
                        <a:pt x="8935" y="3327"/>
                      </a:lnTo>
                      <a:lnTo>
                        <a:pt x="8956" y="3264"/>
                      </a:lnTo>
                      <a:lnTo>
                        <a:pt x="9103" y="3181"/>
                      </a:lnTo>
                      <a:lnTo>
                        <a:pt x="9207" y="3181"/>
                      </a:lnTo>
                      <a:lnTo>
                        <a:pt x="9228" y="3118"/>
                      </a:lnTo>
                      <a:lnTo>
                        <a:pt x="9207" y="2909"/>
                      </a:lnTo>
                      <a:lnTo>
                        <a:pt x="9165" y="2657"/>
                      </a:lnTo>
                      <a:lnTo>
                        <a:pt x="9165" y="2490"/>
                      </a:lnTo>
                      <a:lnTo>
                        <a:pt x="9061" y="2239"/>
                      </a:lnTo>
                      <a:lnTo>
                        <a:pt x="9061" y="2134"/>
                      </a:lnTo>
                      <a:lnTo>
                        <a:pt x="8810" y="2113"/>
                      </a:lnTo>
                      <a:lnTo>
                        <a:pt x="8705" y="2197"/>
                      </a:lnTo>
                      <a:lnTo>
                        <a:pt x="8684" y="2218"/>
                      </a:lnTo>
                      <a:lnTo>
                        <a:pt x="8684" y="2385"/>
                      </a:lnTo>
                      <a:lnTo>
                        <a:pt x="8705" y="2427"/>
                      </a:lnTo>
                      <a:lnTo>
                        <a:pt x="8705" y="2637"/>
                      </a:lnTo>
                      <a:lnTo>
                        <a:pt x="8600" y="2720"/>
                      </a:lnTo>
                      <a:lnTo>
                        <a:pt x="8517" y="2846"/>
                      </a:lnTo>
                      <a:lnTo>
                        <a:pt x="8496" y="2971"/>
                      </a:lnTo>
                      <a:lnTo>
                        <a:pt x="8224" y="3160"/>
                      </a:lnTo>
                      <a:lnTo>
                        <a:pt x="8182" y="3327"/>
                      </a:lnTo>
                      <a:lnTo>
                        <a:pt x="8077" y="3453"/>
                      </a:lnTo>
                      <a:lnTo>
                        <a:pt x="7952" y="3432"/>
                      </a:lnTo>
                      <a:lnTo>
                        <a:pt x="7889" y="3453"/>
                      </a:lnTo>
                      <a:lnTo>
                        <a:pt x="7784" y="3599"/>
                      </a:lnTo>
                      <a:lnTo>
                        <a:pt x="7743" y="3557"/>
                      </a:lnTo>
                      <a:lnTo>
                        <a:pt x="7659" y="3557"/>
                      </a:lnTo>
                      <a:lnTo>
                        <a:pt x="7533" y="3599"/>
                      </a:lnTo>
                      <a:lnTo>
                        <a:pt x="7282" y="3453"/>
                      </a:lnTo>
                      <a:lnTo>
                        <a:pt x="6948" y="3348"/>
                      </a:lnTo>
                      <a:lnTo>
                        <a:pt x="6529" y="3390"/>
                      </a:lnTo>
                      <a:lnTo>
                        <a:pt x="6424" y="3390"/>
                      </a:lnTo>
                      <a:lnTo>
                        <a:pt x="6445" y="3264"/>
                      </a:lnTo>
                      <a:lnTo>
                        <a:pt x="6634" y="3076"/>
                      </a:lnTo>
                      <a:lnTo>
                        <a:pt x="6717" y="2846"/>
                      </a:lnTo>
                      <a:lnTo>
                        <a:pt x="6696" y="2720"/>
                      </a:lnTo>
                      <a:lnTo>
                        <a:pt x="6738" y="2616"/>
                      </a:lnTo>
                      <a:lnTo>
                        <a:pt x="6843" y="2532"/>
                      </a:lnTo>
                      <a:lnTo>
                        <a:pt x="6927" y="2406"/>
                      </a:lnTo>
                      <a:lnTo>
                        <a:pt x="6948" y="2281"/>
                      </a:lnTo>
                      <a:lnTo>
                        <a:pt x="6864" y="2134"/>
                      </a:lnTo>
                      <a:lnTo>
                        <a:pt x="6696" y="2009"/>
                      </a:lnTo>
                      <a:lnTo>
                        <a:pt x="6550" y="1862"/>
                      </a:lnTo>
                      <a:lnTo>
                        <a:pt x="6215" y="1800"/>
                      </a:lnTo>
                      <a:lnTo>
                        <a:pt x="5964" y="1674"/>
                      </a:lnTo>
                      <a:lnTo>
                        <a:pt x="5692" y="1465"/>
                      </a:lnTo>
                      <a:lnTo>
                        <a:pt x="5587" y="1444"/>
                      </a:lnTo>
                      <a:lnTo>
                        <a:pt x="5357" y="1339"/>
                      </a:lnTo>
                      <a:lnTo>
                        <a:pt x="5023" y="1256"/>
                      </a:lnTo>
                      <a:lnTo>
                        <a:pt x="4939" y="1088"/>
                      </a:lnTo>
                      <a:lnTo>
                        <a:pt x="4813" y="963"/>
                      </a:lnTo>
                      <a:lnTo>
                        <a:pt x="4667" y="942"/>
                      </a:lnTo>
                      <a:lnTo>
                        <a:pt x="4311" y="565"/>
                      </a:lnTo>
                      <a:lnTo>
                        <a:pt x="4186" y="314"/>
                      </a:lnTo>
                      <a:lnTo>
                        <a:pt x="4081" y="293"/>
                      </a:lnTo>
                      <a:lnTo>
                        <a:pt x="3935" y="147"/>
                      </a:lnTo>
                      <a:lnTo>
                        <a:pt x="3914" y="126"/>
                      </a:lnTo>
                      <a:lnTo>
                        <a:pt x="3809" y="21"/>
                      </a:lnTo>
                      <a:lnTo>
                        <a:pt x="3181" y="21"/>
                      </a:lnTo>
                      <a:lnTo>
                        <a:pt x="3077" y="147"/>
                      </a:lnTo>
                      <a:lnTo>
                        <a:pt x="3077" y="251"/>
                      </a:lnTo>
                      <a:lnTo>
                        <a:pt x="2993" y="356"/>
                      </a:lnTo>
                      <a:lnTo>
                        <a:pt x="2993" y="460"/>
                      </a:lnTo>
                      <a:lnTo>
                        <a:pt x="2951" y="544"/>
                      </a:lnTo>
                      <a:lnTo>
                        <a:pt x="2888" y="460"/>
                      </a:lnTo>
                      <a:lnTo>
                        <a:pt x="2826" y="230"/>
                      </a:lnTo>
                      <a:lnTo>
                        <a:pt x="2784" y="84"/>
                      </a:lnTo>
                      <a:lnTo>
                        <a:pt x="2679" y="42"/>
                      </a:lnTo>
                      <a:lnTo>
                        <a:pt x="2470" y="105"/>
                      </a:lnTo>
                      <a:lnTo>
                        <a:pt x="2344" y="84"/>
                      </a:lnTo>
                      <a:lnTo>
                        <a:pt x="2240" y="105"/>
                      </a:lnTo>
                      <a:lnTo>
                        <a:pt x="2093" y="126"/>
                      </a:lnTo>
                      <a:lnTo>
                        <a:pt x="1947" y="0"/>
                      </a:lnTo>
                      <a:close/>
                    </a:path>
                  </a:pathLst>
                </a:custGeom>
                <a:solidFill>
                  <a:srgbClr val="96AB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28"/>
                <p:cNvSpPr/>
                <p:nvPr/>
              </p:nvSpPr>
              <p:spPr>
                <a:xfrm>
                  <a:off x="2804875" y="4134625"/>
                  <a:ext cx="51800" cy="36100"/>
                </a:xfrm>
                <a:custGeom>
                  <a:rect b="b" l="l" r="r" t="t"/>
                  <a:pathLst>
                    <a:path extrusionOk="0" h="1444" w="2072">
                      <a:moveTo>
                        <a:pt x="0" y="0"/>
                      </a:moveTo>
                      <a:lnTo>
                        <a:pt x="272" y="1067"/>
                      </a:lnTo>
                      <a:lnTo>
                        <a:pt x="314" y="1067"/>
                      </a:lnTo>
                      <a:lnTo>
                        <a:pt x="502" y="1046"/>
                      </a:lnTo>
                      <a:lnTo>
                        <a:pt x="670" y="1046"/>
                      </a:lnTo>
                      <a:lnTo>
                        <a:pt x="816" y="1004"/>
                      </a:lnTo>
                      <a:lnTo>
                        <a:pt x="816" y="1046"/>
                      </a:lnTo>
                      <a:lnTo>
                        <a:pt x="712" y="1067"/>
                      </a:lnTo>
                      <a:lnTo>
                        <a:pt x="565" y="1130"/>
                      </a:lnTo>
                      <a:lnTo>
                        <a:pt x="293" y="1130"/>
                      </a:lnTo>
                      <a:lnTo>
                        <a:pt x="356" y="1360"/>
                      </a:lnTo>
                      <a:lnTo>
                        <a:pt x="398" y="1360"/>
                      </a:lnTo>
                      <a:lnTo>
                        <a:pt x="607" y="1276"/>
                      </a:lnTo>
                      <a:lnTo>
                        <a:pt x="837" y="1297"/>
                      </a:lnTo>
                      <a:lnTo>
                        <a:pt x="1005" y="1276"/>
                      </a:lnTo>
                      <a:lnTo>
                        <a:pt x="1235" y="1297"/>
                      </a:lnTo>
                      <a:lnTo>
                        <a:pt x="1360" y="1381"/>
                      </a:lnTo>
                      <a:lnTo>
                        <a:pt x="1507" y="1444"/>
                      </a:lnTo>
                      <a:lnTo>
                        <a:pt x="1632" y="1402"/>
                      </a:lnTo>
                      <a:lnTo>
                        <a:pt x="1737" y="1297"/>
                      </a:lnTo>
                      <a:lnTo>
                        <a:pt x="1758" y="1193"/>
                      </a:lnTo>
                      <a:lnTo>
                        <a:pt x="1883" y="1151"/>
                      </a:lnTo>
                      <a:lnTo>
                        <a:pt x="1946" y="1193"/>
                      </a:lnTo>
                      <a:lnTo>
                        <a:pt x="2072" y="1130"/>
                      </a:lnTo>
                      <a:lnTo>
                        <a:pt x="2072" y="1004"/>
                      </a:lnTo>
                      <a:lnTo>
                        <a:pt x="1967" y="983"/>
                      </a:lnTo>
                      <a:lnTo>
                        <a:pt x="1758" y="1046"/>
                      </a:lnTo>
                      <a:lnTo>
                        <a:pt x="1632" y="1004"/>
                      </a:lnTo>
                      <a:lnTo>
                        <a:pt x="1507" y="879"/>
                      </a:lnTo>
                      <a:lnTo>
                        <a:pt x="1318" y="837"/>
                      </a:lnTo>
                      <a:lnTo>
                        <a:pt x="1256" y="774"/>
                      </a:lnTo>
                      <a:lnTo>
                        <a:pt x="816" y="628"/>
                      </a:lnTo>
                      <a:lnTo>
                        <a:pt x="691" y="607"/>
                      </a:lnTo>
                      <a:lnTo>
                        <a:pt x="691" y="460"/>
                      </a:lnTo>
                      <a:lnTo>
                        <a:pt x="565" y="335"/>
                      </a:lnTo>
                      <a:lnTo>
                        <a:pt x="398" y="314"/>
                      </a:lnTo>
                      <a:lnTo>
                        <a:pt x="314" y="126"/>
                      </a:lnTo>
                      <a:lnTo>
                        <a:pt x="272" y="21"/>
                      </a:lnTo>
                      <a:lnTo>
                        <a:pt x="105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6AB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5" name="Google Shape;415;p28"/>
            <p:cNvGrpSpPr/>
            <p:nvPr/>
          </p:nvGrpSpPr>
          <p:grpSpPr>
            <a:xfrm>
              <a:off x="1728254" y="2862363"/>
              <a:ext cx="267710" cy="485618"/>
              <a:chOff x="8370831" y="3202002"/>
              <a:chExt cx="218129" cy="382376"/>
            </a:xfrm>
          </p:grpSpPr>
          <p:sp>
            <p:nvSpPr>
              <p:cNvPr id="416" name="Google Shape;416;p28"/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rect b="b" l="l" r="r" t="t"/>
                <a:pathLst>
                  <a:path extrusionOk="0" h="42054" w="2399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>
                <a:outerShdw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rect b="b" l="l" r="r" t="t"/>
                <a:pathLst>
                  <a:path extrusionOk="0" h="16737" w="18075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8" name="Google Shape;418;p28"/>
          <p:cNvSpPr txBox="1"/>
          <p:nvPr>
            <p:ph type="title"/>
          </p:nvPr>
        </p:nvSpPr>
        <p:spPr>
          <a:xfrm>
            <a:off x="1203000" y="759400"/>
            <a:ext cx="7623000" cy="12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ENIAC</a:t>
            </a:r>
            <a:r>
              <a:rPr lang="en" sz="30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: Expansion to the Brazilian Market</a:t>
            </a:r>
            <a:endParaRPr sz="3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The Collaboration Project with </a:t>
            </a:r>
            <a:r>
              <a:rPr b="1" i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MAGIST</a:t>
            </a:r>
            <a:r>
              <a:rPr b="1" lang="en" sz="3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3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29"/>
          <p:cNvGrpSpPr/>
          <p:nvPr/>
        </p:nvGrpSpPr>
        <p:grpSpPr>
          <a:xfrm>
            <a:off x="7536529" y="36236"/>
            <a:ext cx="1426839" cy="505331"/>
            <a:chOff x="246070" y="1983375"/>
            <a:chExt cx="1646860" cy="615956"/>
          </a:xfrm>
        </p:grpSpPr>
        <p:sp>
          <p:nvSpPr>
            <p:cNvPr id="424" name="Google Shape;424;p29"/>
            <p:cNvSpPr/>
            <p:nvPr/>
          </p:nvSpPr>
          <p:spPr>
            <a:xfrm>
              <a:off x="1072131" y="1983872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1430530" y="2193486"/>
              <a:ext cx="46960" cy="46948"/>
            </a:xfrm>
            <a:custGeom>
              <a:rect b="b" l="l" r="r" t="t"/>
              <a:pathLst>
                <a:path extrusionOk="0" h="3914" w="3915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1277847" y="2191554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1484068" y="1984268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246070" y="1983826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rect b="b" l="l" r="r" t="t"/>
              <a:pathLst>
                <a:path extrusionOk="0" h="34168" w="34286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29"/>
          <p:cNvSpPr txBox="1"/>
          <p:nvPr>
            <p:ph type="title"/>
          </p:nvPr>
        </p:nvSpPr>
        <p:spPr>
          <a:xfrm>
            <a:off x="997675" y="665200"/>
            <a:ext cx="59205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5D74"/>
                </a:solidFill>
                <a:latin typeface="Georgia"/>
                <a:ea typeface="Georgia"/>
                <a:cs typeface="Georgia"/>
                <a:sym typeface="Georgia"/>
              </a:rPr>
              <a:t>ENIAC            </a:t>
            </a:r>
            <a:r>
              <a:rPr lang="en" sz="30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vs</a:t>
            </a:r>
            <a:r>
              <a:rPr b="1" lang="en" sz="3000">
                <a:solidFill>
                  <a:srgbClr val="435D74"/>
                </a:solidFill>
                <a:latin typeface="Georgia"/>
                <a:ea typeface="Georgia"/>
                <a:cs typeface="Georgia"/>
                <a:sym typeface="Georgia"/>
              </a:rPr>
              <a:t>          </a:t>
            </a:r>
            <a:r>
              <a:rPr b="1" lang="en" sz="3000">
                <a:solidFill>
                  <a:srgbClr val="FF6B65"/>
                </a:solidFill>
                <a:latin typeface="Georgia"/>
                <a:ea typeface="Georgia"/>
                <a:cs typeface="Georgia"/>
                <a:sym typeface="Georgia"/>
              </a:rPr>
              <a:t>MAGIST</a:t>
            </a:r>
            <a:r>
              <a:rPr b="1" lang="en" sz="3300">
                <a:solidFill>
                  <a:srgbClr val="FF6B6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33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</p:txBody>
      </p:sp>
      <p:grpSp>
        <p:nvGrpSpPr>
          <p:cNvPr id="433" name="Google Shape;433;p29"/>
          <p:cNvGrpSpPr/>
          <p:nvPr/>
        </p:nvGrpSpPr>
        <p:grpSpPr>
          <a:xfrm>
            <a:off x="961317" y="1643208"/>
            <a:ext cx="7830965" cy="2666588"/>
            <a:chOff x="1048641" y="1643208"/>
            <a:chExt cx="7830965" cy="2666588"/>
          </a:xfrm>
        </p:grpSpPr>
        <p:grpSp>
          <p:nvGrpSpPr>
            <p:cNvPr id="434" name="Google Shape;434;p29"/>
            <p:cNvGrpSpPr/>
            <p:nvPr/>
          </p:nvGrpSpPr>
          <p:grpSpPr>
            <a:xfrm>
              <a:off x="1048641" y="1643208"/>
              <a:ext cx="3714414" cy="2666588"/>
              <a:chOff x="591450" y="1566990"/>
              <a:chExt cx="4112505" cy="2666588"/>
            </a:xfrm>
          </p:grpSpPr>
          <p:sp>
            <p:nvSpPr>
              <p:cNvPr id="435" name="Google Shape;435;p29"/>
              <p:cNvSpPr/>
              <p:nvPr/>
            </p:nvSpPr>
            <p:spPr>
              <a:xfrm>
                <a:off x="619761" y="1566990"/>
                <a:ext cx="599026" cy="497008"/>
              </a:xfrm>
              <a:custGeom>
                <a:rect b="b" l="l" r="r" t="t"/>
                <a:pathLst>
                  <a:path extrusionOk="0" h="2179" w="2626">
                    <a:moveTo>
                      <a:pt x="0" y="1"/>
                    </a:moveTo>
                    <a:lnTo>
                      <a:pt x="887" y="1090"/>
                    </a:lnTo>
                    <a:lnTo>
                      <a:pt x="0" y="2179"/>
                    </a:lnTo>
                    <a:lnTo>
                      <a:pt x="1644" y="2179"/>
                    </a:lnTo>
                    <a:lnTo>
                      <a:pt x="2625" y="1090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9"/>
              <p:cNvSpPr txBox="1"/>
              <p:nvPr/>
            </p:nvSpPr>
            <p:spPr>
              <a:xfrm>
                <a:off x="1218776" y="1596560"/>
                <a:ext cx="2747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rPr>
                  <a:t>Revenue: </a:t>
                </a:r>
                <a:r>
                  <a:rPr b="1" lang="en">
                    <a:solidFill>
                      <a:srgbClr val="445D7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€14M</a:t>
                </a:r>
                <a:endParaRPr b="1">
                  <a:solidFill>
                    <a:srgbClr val="445D73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619761" y="2290179"/>
                <a:ext cx="599026" cy="497008"/>
              </a:xfrm>
              <a:custGeom>
                <a:rect b="b" l="l" r="r" t="t"/>
                <a:pathLst>
                  <a:path extrusionOk="0" h="2179" w="2626">
                    <a:moveTo>
                      <a:pt x="0" y="1"/>
                    </a:moveTo>
                    <a:lnTo>
                      <a:pt x="887" y="1090"/>
                    </a:lnTo>
                    <a:lnTo>
                      <a:pt x="0" y="2179"/>
                    </a:lnTo>
                    <a:lnTo>
                      <a:pt x="1644" y="2179"/>
                    </a:lnTo>
                    <a:lnTo>
                      <a:pt x="2625" y="1090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9"/>
              <p:cNvSpPr txBox="1"/>
              <p:nvPr/>
            </p:nvSpPr>
            <p:spPr>
              <a:xfrm>
                <a:off x="1218786" y="2328357"/>
                <a:ext cx="3195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rPr>
                  <a:t>Avg. monthly revenue: </a:t>
                </a:r>
                <a:r>
                  <a:rPr b="1" lang="en">
                    <a:solidFill>
                      <a:srgbClr val="445D7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€1.17M</a:t>
                </a:r>
                <a:endParaRPr b="1">
                  <a:solidFill>
                    <a:srgbClr val="445D73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619761" y="3013367"/>
                <a:ext cx="599026" cy="497008"/>
              </a:xfrm>
              <a:custGeom>
                <a:rect b="b" l="l" r="r" t="t"/>
                <a:pathLst>
                  <a:path extrusionOk="0" h="2179" w="2626">
                    <a:moveTo>
                      <a:pt x="0" y="1"/>
                    </a:moveTo>
                    <a:lnTo>
                      <a:pt x="887" y="1090"/>
                    </a:lnTo>
                    <a:lnTo>
                      <a:pt x="0" y="2179"/>
                    </a:lnTo>
                    <a:lnTo>
                      <a:pt x="1644" y="2179"/>
                    </a:lnTo>
                    <a:lnTo>
                      <a:pt x="2625" y="1090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9"/>
              <p:cNvSpPr txBox="1"/>
              <p:nvPr/>
            </p:nvSpPr>
            <p:spPr>
              <a:xfrm>
                <a:off x="1247051" y="3061848"/>
                <a:ext cx="2747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rPr>
                  <a:t>Avg. order price: </a:t>
                </a:r>
                <a:r>
                  <a:rPr b="1" lang="en">
                    <a:solidFill>
                      <a:srgbClr val="445D7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€710</a:t>
                </a:r>
                <a:endParaRPr b="1">
                  <a:solidFill>
                    <a:srgbClr val="445D73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591450" y="3736570"/>
                <a:ext cx="655601" cy="497008"/>
              </a:xfrm>
              <a:custGeom>
                <a:rect b="b" l="l" r="r" t="t"/>
                <a:pathLst>
                  <a:path extrusionOk="0" h="2179" w="2626">
                    <a:moveTo>
                      <a:pt x="0" y="1"/>
                    </a:moveTo>
                    <a:lnTo>
                      <a:pt x="887" y="1090"/>
                    </a:lnTo>
                    <a:lnTo>
                      <a:pt x="0" y="2179"/>
                    </a:lnTo>
                    <a:lnTo>
                      <a:pt x="1644" y="2179"/>
                    </a:lnTo>
                    <a:lnTo>
                      <a:pt x="2625" y="1090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9"/>
              <p:cNvSpPr txBox="1"/>
              <p:nvPr/>
            </p:nvSpPr>
            <p:spPr>
              <a:xfrm>
                <a:off x="1222155" y="3785046"/>
                <a:ext cx="3481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rPr>
                  <a:t>Avg. item price: </a:t>
                </a:r>
                <a:r>
                  <a:rPr b="1" lang="en">
                    <a:solidFill>
                      <a:srgbClr val="445D7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€540</a:t>
                </a:r>
                <a:endParaRPr b="1">
                  <a:solidFill>
                    <a:srgbClr val="445D73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grpSp>
          <p:nvGrpSpPr>
            <p:cNvPr id="443" name="Google Shape;443;p29"/>
            <p:cNvGrpSpPr/>
            <p:nvPr/>
          </p:nvGrpSpPr>
          <p:grpSpPr>
            <a:xfrm>
              <a:off x="5034299" y="1651588"/>
              <a:ext cx="3845308" cy="2658163"/>
              <a:chOff x="5034299" y="1575388"/>
              <a:chExt cx="3845308" cy="2658163"/>
            </a:xfrm>
          </p:grpSpPr>
          <p:grpSp>
            <p:nvGrpSpPr>
              <p:cNvPr id="444" name="Google Shape;444;p29"/>
              <p:cNvGrpSpPr/>
              <p:nvPr/>
            </p:nvGrpSpPr>
            <p:grpSpPr>
              <a:xfrm>
                <a:off x="5060612" y="1575388"/>
                <a:ext cx="3136751" cy="497008"/>
                <a:chOff x="5060587" y="1529050"/>
                <a:chExt cx="3136751" cy="497008"/>
              </a:xfrm>
            </p:grpSpPr>
            <p:sp>
              <p:nvSpPr>
                <p:cNvPr id="445" name="Google Shape;445;p29"/>
                <p:cNvSpPr/>
                <p:nvPr/>
              </p:nvSpPr>
              <p:spPr>
                <a:xfrm>
                  <a:off x="5060587" y="1529050"/>
                  <a:ext cx="556732" cy="497008"/>
                </a:xfrm>
                <a:custGeom>
                  <a:rect b="b" l="l" r="r" t="t"/>
                  <a:pathLst>
                    <a:path extrusionOk="0" h="2179" w="2626">
                      <a:moveTo>
                        <a:pt x="0" y="1"/>
                      </a:moveTo>
                      <a:lnTo>
                        <a:pt x="887" y="1090"/>
                      </a:lnTo>
                      <a:lnTo>
                        <a:pt x="0" y="2179"/>
                      </a:lnTo>
                      <a:lnTo>
                        <a:pt x="1644" y="2179"/>
                      </a:lnTo>
                      <a:lnTo>
                        <a:pt x="2625" y="1090"/>
                      </a:lnTo>
                      <a:lnTo>
                        <a:pt x="1644" y="1"/>
                      </a:lnTo>
                      <a:close/>
                    </a:path>
                  </a:pathLst>
                </a:custGeom>
                <a:solidFill>
                  <a:srgbClr val="FF6B6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9"/>
                <p:cNvSpPr txBox="1"/>
                <p:nvPr/>
              </p:nvSpPr>
              <p:spPr>
                <a:xfrm>
                  <a:off x="5643625" y="1577446"/>
                  <a:ext cx="2553712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rgbClr val="445D73"/>
                      </a:solidFill>
                      <a:latin typeface="Karla"/>
                      <a:ea typeface="Karla"/>
                      <a:cs typeface="Karla"/>
                      <a:sym typeface="Karla"/>
                    </a:rPr>
                    <a:t>Revenue: </a:t>
                  </a:r>
                  <a:r>
                    <a:rPr b="1" lang="en">
                      <a:solidFill>
                        <a:srgbClr val="445D73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€12M</a:t>
                  </a:r>
                  <a:endParaRPr b="1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endParaRPr>
                </a:p>
              </p:txBody>
            </p:sp>
          </p:grpSp>
          <p:sp>
            <p:nvSpPr>
              <p:cNvPr id="447" name="Google Shape;447;p29"/>
              <p:cNvSpPr/>
              <p:nvPr/>
            </p:nvSpPr>
            <p:spPr>
              <a:xfrm>
                <a:off x="5060599" y="2290176"/>
                <a:ext cx="556732" cy="497008"/>
              </a:xfrm>
              <a:custGeom>
                <a:rect b="b" l="l" r="r" t="t"/>
                <a:pathLst>
                  <a:path extrusionOk="0" h="2179" w="2626">
                    <a:moveTo>
                      <a:pt x="0" y="1"/>
                    </a:moveTo>
                    <a:lnTo>
                      <a:pt x="887" y="1090"/>
                    </a:lnTo>
                    <a:lnTo>
                      <a:pt x="0" y="2179"/>
                    </a:lnTo>
                    <a:lnTo>
                      <a:pt x="1644" y="2179"/>
                    </a:lnTo>
                    <a:lnTo>
                      <a:pt x="2625" y="1090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rgbClr val="FF6B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9"/>
              <p:cNvSpPr txBox="1"/>
              <p:nvPr/>
            </p:nvSpPr>
            <p:spPr>
              <a:xfrm>
                <a:off x="5617325" y="2319600"/>
                <a:ext cx="2724629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rPr>
                  <a:t>Avg. monthly revenue: </a:t>
                </a:r>
                <a:r>
                  <a:rPr b="1" lang="en">
                    <a:solidFill>
                      <a:srgbClr val="445D7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€0.99M</a:t>
                </a:r>
                <a:endParaRPr b="1">
                  <a:solidFill>
                    <a:srgbClr val="445D73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5060599" y="3013352"/>
                <a:ext cx="556732" cy="497008"/>
              </a:xfrm>
              <a:custGeom>
                <a:rect b="b" l="l" r="r" t="t"/>
                <a:pathLst>
                  <a:path extrusionOk="0" h="2179" w="2626">
                    <a:moveTo>
                      <a:pt x="0" y="1"/>
                    </a:moveTo>
                    <a:lnTo>
                      <a:pt x="887" y="1090"/>
                    </a:lnTo>
                    <a:lnTo>
                      <a:pt x="0" y="2179"/>
                    </a:lnTo>
                    <a:lnTo>
                      <a:pt x="1644" y="2179"/>
                    </a:lnTo>
                    <a:lnTo>
                      <a:pt x="2625" y="1090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rgbClr val="FF6B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9"/>
              <p:cNvSpPr txBox="1"/>
              <p:nvPr/>
            </p:nvSpPr>
            <p:spPr>
              <a:xfrm>
                <a:off x="5643614" y="3052271"/>
                <a:ext cx="2553712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rPr>
                  <a:t>Avg. TECH order price:</a:t>
                </a:r>
                <a:r>
                  <a:rPr b="1" lang="en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rPr>
                  <a:t> </a:t>
                </a:r>
                <a:r>
                  <a:rPr b="1" lang="en">
                    <a:solidFill>
                      <a:srgbClr val="445D7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€170 </a:t>
                </a:r>
                <a:r>
                  <a:rPr b="1" lang="en">
                    <a:solidFill>
                      <a:srgbClr val="445D7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 </a:t>
                </a:r>
                <a:endParaRPr b="1">
                  <a:solidFill>
                    <a:srgbClr val="445D73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5034299" y="3736543"/>
                <a:ext cx="609315" cy="497008"/>
              </a:xfrm>
              <a:custGeom>
                <a:rect b="b" l="l" r="r" t="t"/>
                <a:pathLst>
                  <a:path extrusionOk="0" h="2179" w="2626">
                    <a:moveTo>
                      <a:pt x="0" y="1"/>
                    </a:moveTo>
                    <a:lnTo>
                      <a:pt x="887" y="1090"/>
                    </a:lnTo>
                    <a:lnTo>
                      <a:pt x="0" y="2179"/>
                    </a:lnTo>
                    <a:lnTo>
                      <a:pt x="1644" y="2179"/>
                    </a:lnTo>
                    <a:lnTo>
                      <a:pt x="2625" y="1090"/>
                    </a:lnTo>
                    <a:lnTo>
                      <a:pt x="1644" y="1"/>
                    </a:lnTo>
                    <a:close/>
                  </a:path>
                </a:pathLst>
              </a:custGeom>
              <a:solidFill>
                <a:srgbClr val="FF6B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9"/>
              <p:cNvSpPr txBox="1"/>
              <p:nvPr/>
            </p:nvSpPr>
            <p:spPr>
              <a:xfrm>
                <a:off x="5643622" y="3784943"/>
                <a:ext cx="3235985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rPr>
                  <a:t>Avg. </a:t>
                </a:r>
                <a:r>
                  <a:rPr b="1" lang="en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rPr>
                  <a:t>TECH item price</a:t>
                </a:r>
                <a:r>
                  <a:rPr b="1" lang="en">
                    <a:solidFill>
                      <a:srgbClr val="445D73"/>
                    </a:solidFill>
                    <a:latin typeface="Karla"/>
                    <a:ea typeface="Karla"/>
                    <a:cs typeface="Karla"/>
                    <a:sym typeface="Karla"/>
                  </a:rPr>
                  <a:t>: </a:t>
                </a:r>
                <a:r>
                  <a:rPr b="1" lang="en">
                    <a:solidFill>
                      <a:srgbClr val="445D73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€110</a:t>
                </a:r>
                <a:endParaRPr b="1">
                  <a:solidFill>
                    <a:srgbClr val="445D73"/>
                  </a:solidFill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25" y="573275"/>
            <a:ext cx="5355324" cy="4265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30"/>
          <p:cNvGrpSpPr/>
          <p:nvPr/>
        </p:nvGrpSpPr>
        <p:grpSpPr>
          <a:xfrm>
            <a:off x="7536529" y="36236"/>
            <a:ext cx="1426839" cy="505331"/>
            <a:chOff x="246070" y="1983375"/>
            <a:chExt cx="1646860" cy="615956"/>
          </a:xfrm>
        </p:grpSpPr>
        <p:sp>
          <p:nvSpPr>
            <p:cNvPr id="459" name="Google Shape;459;p30"/>
            <p:cNvSpPr/>
            <p:nvPr/>
          </p:nvSpPr>
          <p:spPr>
            <a:xfrm>
              <a:off x="1072131" y="1983872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430530" y="2193486"/>
              <a:ext cx="46960" cy="46948"/>
            </a:xfrm>
            <a:custGeom>
              <a:rect b="b" l="l" r="r" t="t"/>
              <a:pathLst>
                <a:path extrusionOk="0" h="3914" w="3915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277847" y="2191554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484068" y="1984268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246070" y="1983826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rect b="b" l="l" r="r" t="t"/>
              <a:pathLst>
                <a:path extrusionOk="0" h="34168" w="34286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7" name="Google Shape;467;p30"/>
          <p:cNvCxnSpPr/>
          <p:nvPr/>
        </p:nvCxnSpPr>
        <p:spPr>
          <a:xfrm>
            <a:off x="545375" y="-3710150"/>
            <a:ext cx="5328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30"/>
          <p:cNvSpPr txBox="1"/>
          <p:nvPr/>
        </p:nvSpPr>
        <p:spPr>
          <a:xfrm>
            <a:off x="4032000" y="3925175"/>
            <a:ext cx="4807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MAGIST </a:t>
            </a:r>
            <a:r>
              <a:rPr lang="en" sz="25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has a good coverage of </a:t>
            </a:r>
            <a:r>
              <a:rPr b="1" lang="en" sz="25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Brazilian Market</a:t>
            </a:r>
            <a:endParaRPr i="1" sz="25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69" name="Google Shape;469;p30"/>
          <p:cNvPicPr preferRelativeResize="0"/>
          <p:nvPr/>
        </p:nvPicPr>
        <p:blipFill rotWithShape="1">
          <a:blip r:embed="rId4">
            <a:alphaModFix/>
          </a:blip>
          <a:srcRect b="0" l="5587" r="5587" t="0"/>
          <a:stretch/>
        </p:blipFill>
        <p:spPr>
          <a:xfrm>
            <a:off x="5371475" y="542300"/>
            <a:ext cx="3806800" cy="30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0"/>
          <p:cNvSpPr txBox="1"/>
          <p:nvPr/>
        </p:nvSpPr>
        <p:spPr>
          <a:xfrm>
            <a:off x="6294850" y="3434200"/>
            <a:ext cx="236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44746"/>
                </a:solidFill>
                <a:latin typeface="Georgia"/>
                <a:ea typeface="Georgia"/>
                <a:cs typeface="Georgia"/>
                <a:sym typeface="Georgia"/>
              </a:rPr>
              <a:t>Brazil’s Population Density</a:t>
            </a:r>
            <a:endParaRPr b="1" sz="1000">
              <a:solidFill>
                <a:srgbClr val="44474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444746"/>
                </a:solidFill>
                <a:latin typeface="Georgia"/>
                <a:ea typeface="Georgia"/>
                <a:cs typeface="Georgia"/>
                <a:sym typeface="Georgia"/>
              </a:rPr>
              <a:t>https://en.m.wikipedia.org/wiki/File:Population_density_Brazil_2020.</a:t>
            </a:r>
            <a:r>
              <a:rPr lang="en" sz="500">
                <a:solidFill>
                  <a:srgbClr val="444746"/>
                </a:solidFill>
                <a:latin typeface="Georgia"/>
                <a:ea typeface="Georgia"/>
                <a:cs typeface="Georgia"/>
                <a:sym typeface="Georgia"/>
              </a:rPr>
              <a:t>svg</a:t>
            </a:r>
            <a:endParaRPr sz="500">
              <a:solidFill>
                <a:srgbClr val="44474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31"/>
          <p:cNvGrpSpPr/>
          <p:nvPr/>
        </p:nvGrpSpPr>
        <p:grpSpPr>
          <a:xfrm>
            <a:off x="769075" y="607425"/>
            <a:ext cx="6962650" cy="3754688"/>
            <a:chOff x="997675" y="1217025"/>
            <a:chExt cx="6962650" cy="3754688"/>
          </a:xfrm>
        </p:grpSpPr>
        <p:pic>
          <p:nvPicPr>
            <p:cNvPr id="476" name="Google Shape;476;p31"/>
            <p:cNvPicPr preferRelativeResize="0"/>
            <p:nvPr/>
          </p:nvPicPr>
          <p:blipFill rotWithShape="1">
            <a:blip r:embed="rId4">
              <a:alphaModFix/>
            </a:blip>
            <a:srcRect b="4807" l="13359" r="0" t="6327"/>
            <a:stretch/>
          </p:blipFill>
          <p:spPr>
            <a:xfrm>
              <a:off x="2059875" y="1217025"/>
              <a:ext cx="5900450" cy="3723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p31"/>
            <p:cNvSpPr txBox="1"/>
            <p:nvPr/>
          </p:nvSpPr>
          <p:spPr>
            <a:xfrm>
              <a:off x="1231300" y="1272950"/>
              <a:ext cx="417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Georgia"/>
                  <a:ea typeface="Georgia"/>
                  <a:cs typeface="Georgia"/>
                  <a:sym typeface="Georgia"/>
                </a:rPr>
                <a:t>Computer</a:t>
              </a:r>
              <a:endParaRPr b="1" sz="900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Georgia"/>
                  <a:ea typeface="Georgia"/>
                  <a:cs typeface="Georgia"/>
                  <a:sym typeface="Georgia"/>
                </a:rPr>
                <a:t>Accessories</a:t>
              </a:r>
              <a:endParaRPr b="1" sz="900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78" name="Google Shape;478;p31"/>
            <p:cNvSpPr txBox="1"/>
            <p:nvPr/>
          </p:nvSpPr>
          <p:spPr>
            <a:xfrm>
              <a:off x="1263500" y="1788850"/>
              <a:ext cx="3000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Georgia"/>
                  <a:ea typeface="Georgia"/>
                  <a:cs typeface="Georgia"/>
                  <a:sym typeface="Georgia"/>
                </a:rPr>
                <a:t>Telefonica</a:t>
              </a:r>
              <a:endParaRPr/>
            </a:p>
          </p:txBody>
        </p:sp>
        <p:sp>
          <p:nvSpPr>
            <p:cNvPr id="479" name="Google Shape;479;p31"/>
            <p:cNvSpPr txBox="1"/>
            <p:nvPr/>
          </p:nvSpPr>
          <p:spPr>
            <a:xfrm>
              <a:off x="1231300" y="2253475"/>
              <a:ext cx="3000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Georgia"/>
                  <a:ea typeface="Georgia"/>
                  <a:cs typeface="Georgia"/>
                  <a:sym typeface="Georgia"/>
                </a:rPr>
                <a:t>Electronics</a:t>
              </a:r>
              <a:endParaRPr/>
            </a:p>
          </p:txBody>
        </p:sp>
        <p:sp>
          <p:nvSpPr>
            <p:cNvPr id="480" name="Google Shape;480;p31"/>
            <p:cNvSpPr txBox="1"/>
            <p:nvPr/>
          </p:nvSpPr>
          <p:spPr>
            <a:xfrm>
              <a:off x="997675" y="2769275"/>
              <a:ext cx="3000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Georgia"/>
                  <a:ea typeface="Georgia"/>
                  <a:cs typeface="Georgia"/>
                  <a:sym typeface="Georgia"/>
                </a:rPr>
                <a:t>Console Games</a:t>
              </a:r>
              <a:endParaRPr/>
            </a:p>
          </p:txBody>
        </p:sp>
        <p:sp>
          <p:nvSpPr>
            <p:cNvPr id="481" name="Google Shape;481;p31"/>
            <p:cNvSpPr txBox="1"/>
            <p:nvPr/>
          </p:nvSpPr>
          <p:spPr>
            <a:xfrm>
              <a:off x="1073875" y="3199900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Georgia"/>
                  <a:ea typeface="Georgia"/>
                  <a:cs typeface="Georgia"/>
                  <a:sym typeface="Georgia"/>
                </a:rPr>
                <a:t>Signaling and</a:t>
              </a:r>
              <a:endParaRPr b="1" sz="900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Georgia"/>
                  <a:ea typeface="Georgia"/>
                  <a:cs typeface="Georgia"/>
                  <a:sym typeface="Georgia"/>
                </a:rPr>
                <a:t>Security</a:t>
              </a:r>
              <a:endParaRPr/>
            </a:p>
          </p:txBody>
        </p:sp>
        <p:sp>
          <p:nvSpPr>
            <p:cNvPr id="482" name="Google Shape;482;p31"/>
            <p:cNvSpPr txBox="1"/>
            <p:nvPr/>
          </p:nvSpPr>
          <p:spPr>
            <a:xfrm>
              <a:off x="1577225" y="3708938"/>
              <a:ext cx="3000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Georgia"/>
                  <a:ea typeface="Georgia"/>
                  <a:cs typeface="Georgia"/>
                  <a:sym typeface="Georgia"/>
                </a:rPr>
                <a:t>Audio</a:t>
              </a:r>
              <a:endParaRPr/>
            </a:p>
          </p:txBody>
        </p:sp>
        <p:sp>
          <p:nvSpPr>
            <p:cNvPr id="483" name="Google Shape;483;p31"/>
            <p:cNvSpPr txBox="1"/>
            <p:nvPr/>
          </p:nvSpPr>
          <p:spPr>
            <a:xfrm>
              <a:off x="1302475" y="4204950"/>
              <a:ext cx="3000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Georgia"/>
                  <a:ea typeface="Georgia"/>
                  <a:cs typeface="Georgia"/>
                  <a:sym typeface="Georgia"/>
                </a:rPr>
                <a:t>Computers</a:t>
              </a:r>
              <a:endParaRPr/>
            </a:p>
          </p:txBody>
        </p:sp>
        <p:sp>
          <p:nvSpPr>
            <p:cNvPr id="484" name="Google Shape;484;p31"/>
            <p:cNvSpPr txBox="1"/>
            <p:nvPr/>
          </p:nvSpPr>
          <p:spPr>
            <a:xfrm>
              <a:off x="1307500" y="4648613"/>
              <a:ext cx="3000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Georgia"/>
                  <a:ea typeface="Georgia"/>
                  <a:cs typeface="Georgia"/>
                  <a:sym typeface="Georgia"/>
                </a:rPr>
                <a:t>PC Gamer</a:t>
              </a:r>
              <a:endParaRPr/>
            </a:p>
          </p:txBody>
        </p:sp>
      </p:grpSp>
      <p:grpSp>
        <p:nvGrpSpPr>
          <p:cNvPr id="485" name="Google Shape;485;p31"/>
          <p:cNvGrpSpPr/>
          <p:nvPr/>
        </p:nvGrpSpPr>
        <p:grpSpPr>
          <a:xfrm>
            <a:off x="7536529" y="36236"/>
            <a:ext cx="1426839" cy="505331"/>
            <a:chOff x="246070" y="1983375"/>
            <a:chExt cx="1646860" cy="615956"/>
          </a:xfrm>
        </p:grpSpPr>
        <p:sp>
          <p:nvSpPr>
            <p:cNvPr id="486" name="Google Shape;486;p31"/>
            <p:cNvSpPr/>
            <p:nvPr/>
          </p:nvSpPr>
          <p:spPr>
            <a:xfrm>
              <a:off x="1072131" y="1983872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430530" y="2193486"/>
              <a:ext cx="46960" cy="46948"/>
            </a:xfrm>
            <a:custGeom>
              <a:rect b="b" l="l" r="r" t="t"/>
              <a:pathLst>
                <a:path extrusionOk="0" h="3914" w="3915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277847" y="2191554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484068" y="1984268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246070" y="1983826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rect b="b" l="l" r="r" t="t"/>
              <a:pathLst>
                <a:path extrusionOk="0" h="34168" w="34286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4" name="Google Shape;494;p31"/>
          <p:cNvCxnSpPr/>
          <p:nvPr/>
        </p:nvCxnSpPr>
        <p:spPr>
          <a:xfrm>
            <a:off x="545375" y="-3710150"/>
            <a:ext cx="5328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31"/>
          <p:cNvSpPr txBox="1"/>
          <p:nvPr/>
        </p:nvSpPr>
        <p:spPr>
          <a:xfrm>
            <a:off x="2350875" y="2392575"/>
            <a:ext cx="65337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MAGIST </a:t>
            </a:r>
            <a:r>
              <a:rPr lang="en" sz="2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has </a:t>
            </a:r>
            <a:r>
              <a:rPr b="1" lang="en" sz="3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32951 </a:t>
            </a:r>
            <a:r>
              <a:rPr lang="en" sz="2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products in</a:t>
            </a:r>
            <a:r>
              <a:rPr b="1" lang="en" sz="2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34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75</a:t>
            </a:r>
            <a:r>
              <a:rPr lang="en" sz="34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different categories and only </a:t>
            </a:r>
            <a:r>
              <a:rPr b="1" lang="en" sz="6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11%</a:t>
            </a:r>
            <a:r>
              <a:rPr lang="en" sz="2800">
                <a:solidFill>
                  <a:srgbClr val="202124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similar to ENIAC products.</a:t>
            </a:r>
            <a:endParaRPr sz="32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32"/>
          <p:cNvPicPr preferRelativeResize="0"/>
          <p:nvPr/>
        </p:nvPicPr>
        <p:blipFill rotWithShape="1">
          <a:blip r:embed="rId3">
            <a:alphaModFix/>
          </a:blip>
          <a:srcRect b="0" l="0" r="0" t="8290"/>
          <a:stretch/>
        </p:blipFill>
        <p:spPr>
          <a:xfrm>
            <a:off x="1012325" y="1106149"/>
            <a:ext cx="3686501" cy="339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834" y="1224061"/>
            <a:ext cx="3812601" cy="3154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2" name="Google Shape;502;p32"/>
          <p:cNvGrpSpPr/>
          <p:nvPr/>
        </p:nvGrpSpPr>
        <p:grpSpPr>
          <a:xfrm>
            <a:off x="7536529" y="36236"/>
            <a:ext cx="1426839" cy="505331"/>
            <a:chOff x="246070" y="1983375"/>
            <a:chExt cx="1646860" cy="615956"/>
          </a:xfrm>
        </p:grpSpPr>
        <p:sp>
          <p:nvSpPr>
            <p:cNvPr id="503" name="Google Shape;503;p32"/>
            <p:cNvSpPr/>
            <p:nvPr/>
          </p:nvSpPr>
          <p:spPr>
            <a:xfrm>
              <a:off x="1072131" y="1983872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1430530" y="2193486"/>
              <a:ext cx="46960" cy="46948"/>
            </a:xfrm>
            <a:custGeom>
              <a:rect b="b" l="l" r="r" t="t"/>
              <a:pathLst>
                <a:path extrusionOk="0" h="3914" w="3915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1277847" y="2191554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1484068" y="1984268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246070" y="1983826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rect b="b" l="l" r="r" t="t"/>
              <a:pathLst>
                <a:path extrusionOk="0" h="34168" w="34286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1" name="Google Shape;511;p32"/>
          <p:cNvCxnSpPr/>
          <p:nvPr/>
        </p:nvCxnSpPr>
        <p:spPr>
          <a:xfrm>
            <a:off x="545375" y="-3710150"/>
            <a:ext cx="5328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32"/>
          <p:cNvSpPr txBox="1"/>
          <p:nvPr/>
        </p:nvSpPr>
        <p:spPr>
          <a:xfrm>
            <a:off x="1137950" y="2899650"/>
            <a:ext cx="116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35%</a:t>
            </a:r>
            <a:endParaRPr i="1" sz="3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3" name="Google Shape;513;p32"/>
          <p:cNvSpPr txBox="1"/>
          <p:nvPr/>
        </p:nvSpPr>
        <p:spPr>
          <a:xfrm>
            <a:off x="5097425" y="4302125"/>
            <a:ext cx="3266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Average </a:t>
            </a:r>
            <a:r>
              <a:rPr i="1"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Delivery Time </a:t>
            </a:r>
            <a:r>
              <a:rPr b="1" lang="en" sz="2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13 Days</a:t>
            </a:r>
            <a:r>
              <a:rPr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(for </a:t>
            </a:r>
            <a:r>
              <a:rPr b="1"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Tech-Products</a:t>
            </a:r>
            <a:r>
              <a:rPr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4" name="Google Shape;514;p32"/>
          <p:cNvSpPr txBox="1"/>
          <p:nvPr/>
        </p:nvSpPr>
        <p:spPr>
          <a:xfrm>
            <a:off x="740275" y="4302125"/>
            <a:ext cx="423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Average </a:t>
            </a:r>
            <a:r>
              <a:rPr i="1"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Delivery Time </a:t>
            </a:r>
            <a:r>
              <a:rPr b="1" lang="en" sz="2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12 Days</a:t>
            </a:r>
            <a:r>
              <a:rPr i="1"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i="1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(for </a:t>
            </a:r>
            <a:r>
              <a:rPr b="1"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all </a:t>
            </a:r>
            <a:r>
              <a:rPr lang="en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products)</a:t>
            </a:r>
            <a:endParaRPr b="1" i="1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5" name="Google Shape;515;p32"/>
          <p:cNvSpPr txBox="1"/>
          <p:nvPr/>
        </p:nvSpPr>
        <p:spPr>
          <a:xfrm>
            <a:off x="4818475" y="2899650"/>
            <a:ext cx="12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40%</a:t>
            </a:r>
            <a:endParaRPr sz="3000">
              <a:solidFill>
                <a:srgbClr val="595959"/>
              </a:solidFill>
            </a:endParaRPr>
          </a:p>
        </p:txBody>
      </p:sp>
      <p:sp>
        <p:nvSpPr>
          <p:cNvPr id="516" name="Google Shape;516;p32"/>
          <p:cNvSpPr txBox="1"/>
          <p:nvPr/>
        </p:nvSpPr>
        <p:spPr>
          <a:xfrm>
            <a:off x="1855950" y="521150"/>
            <a:ext cx="5432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Deliveries are </a:t>
            </a:r>
            <a:r>
              <a:rPr b="1" lang="en" sz="35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late </a:t>
            </a:r>
            <a:r>
              <a:rPr lang="en" sz="26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with MAGIST</a:t>
            </a:r>
            <a:endParaRPr sz="26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33"/>
          <p:cNvGrpSpPr/>
          <p:nvPr/>
        </p:nvGrpSpPr>
        <p:grpSpPr>
          <a:xfrm>
            <a:off x="7536529" y="36236"/>
            <a:ext cx="1426839" cy="505331"/>
            <a:chOff x="246070" y="1983375"/>
            <a:chExt cx="1646860" cy="615956"/>
          </a:xfrm>
        </p:grpSpPr>
        <p:sp>
          <p:nvSpPr>
            <p:cNvPr id="522" name="Google Shape;522;p33"/>
            <p:cNvSpPr/>
            <p:nvPr/>
          </p:nvSpPr>
          <p:spPr>
            <a:xfrm>
              <a:off x="1072131" y="1983872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430530" y="2193486"/>
              <a:ext cx="46960" cy="46948"/>
            </a:xfrm>
            <a:custGeom>
              <a:rect b="b" l="l" r="r" t="t"/>
              <a:pathLst>
                <a:path extrusionOk="0" h="3914" w="3915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277847" y="2191554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484068" y="1984268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46070" y="1983826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rect b="b" l="l" r="r" t="t"/>
              <a:pathLst>
                <a:path extrusionOk="0" h="34168" w="34286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0" name="Google Shape;530;p33"/>
          <p:cNvCxnSpPr/>
          <p:nvPr/>
        </p:nvCxnSpPr>
        <p:spPr>
          <a:xfrm>
            <a:off x="545375" y="-3710150"/>
            <a:ext cx="5328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33"/>
          <p:cNvSpPr txBox="1"/>
          <p:nvPr/>
        </p:nvSpPr>
        <p:spPr>
          <a:xfrm>
            <a:off x="1223875" y="773975"/>
            <a:ext cx="76488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MAGIST</a:t>
            </a:r>
            <a:endParaRPr b="1" sz="25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Pros:</a:t>
            </a:r>
            <a:endParaRPr b="1" sz="17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Georgia"/>
              <a:buChar char="-"/>
            </a:pP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Good </a:t>
            </a: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logistic </a:t>
            </a: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coverage</a:t>
            </a:r>
            <a:endParaRPr sz="17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Georgia"/>
              <a:buChar char="-"/>
            </a:pP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Cheap </a:t>
            </a: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delivery </a:t>
            </a: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fees</a:t>
            </a:r>
            <a:endParaRPr b="1" sz="17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Georgia"/>
              <a:buChar char="-"/>
            </a:pP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Good </a:t>
            </a: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understanding of the brazilian </a:t>
            </a: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market</a:t>
            </a:r>
            <a:endParaRPr b="1" sz="17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Cons:</a:t>
            </a:r>
            <a:endParaRPr b="1" sz="17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Georgia"/>
              <a:buChar char="-"/>
            </a:pP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Only </a:t>
            </a: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11% of Tech products</a:t>
            </a: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(revenue </a:t>
            </a: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0.25M</a:t>
            </a: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7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Georgia"/>
              <a:buChar char="-"/>
            </a:pP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High delivery time - average: </a:t>
            </a: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12-13 days</a:t>
            </a:r>
            <a:endParaRPr b="1" sz="17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Georgia"/>
              <a:buChar char="-"/>
            </a:pP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Not specialized</a:t>
            </a: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in dealing with one branch - too many diverse, unrelated products</a:t>
            </a:r>
            <a:endParaRPr sz="17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Georgia"/>
              <a:buChar char="-"/>
            </a:pP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The products that line up with </a:t>
            </a: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Eniac </a:t>
            </a:r>
            <a:r>
              <a:rPr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products are only a </a:t>
            </a:r>
            <a:r>
              <a:rPr b="1" lang="en" sz="17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fraction</a:t>
            </a:r>
            <a:endParaRPr b="1" sz="17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921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34"/>
          <p:cNvCxnSpPr/>
          <p:nvPr/>
        </p:nvCxnSpPr>
        <p:spPr>
          <a:xfrm>
            <a:off x="545375" y="-3710150"/>
            <a:ext cx="5328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34"/>
          <p:cNvSpPr txBox="1"/>
          <p:nvPr/>
        </p:nvSpPr>
        <p:spPr>
          <a:xfrm>
            <a:off x="1078175" y="1536250"/>
            <a:ext cx="76410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21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Eniac’s Own </a:t>
            </a:r>
            <a:r>
              <a:rPr b="1" lang="en" sz="3621">
                <a:solidFill>
                  <a:srgbClr val="595959"/>
                </a:solidFill>
                <a:highlight>
                  <a:schemeClr val="dk2"/>
                </a:highlight>
                <a:latin typeface="Georgia"/>
                <a:ea typeface="Georgia"/>
                <a:cs typeface="Georgia"/>
                <a:sym typeface="Georgia"/>
              </a:rPr>
              <a:t>Test Project</a:t>
            </a:r>
            <a:r>
              <a:rPr lang="en" sz="3621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 In Brazil</a:t>
            </a:r>
            <a:endParaRPr sz="3621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 Time/Cost Analysis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Georgia"/>
              <a:buChar char="-"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Comparative Cost/Benefit Analysis</a:t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538" name="Google Shape;538;p34"/>
          <p:cNvGrpSpPr/>
          <p:nvPr/>
        </p:nvGrpSpPr>
        <p:grpSpPr>
          <a:xfrm>
            <a:off x="7536529" y="36236"/>
            <a:ext cx="1426839" cy="505331"/>
            <a:chOff x="246070" y="1983375"/>
            <a:chExt cx="1646860" cy="615956"/>
          </a:xfrm>
        </p:grpSpPr>
        <p:sp>
          <p:nvSpPr>
            <p:cNvPr id="539" name="Google Shape;539;p34"/>
            <p:cNvSpPr/>
            <p:nvPr/>
          </p:nvSpPr>
          <p:spPr>
            <a:xfrm>
              <a:off x="1072131" y="1983872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430530" y="2193486"/>
              <a:ext cx="46960" cy="46948"/>
            </a:xfrm>
            <a:custGeom>
              <a:rect b="b" l="l" r="r" t="t"/>
              <a:pathLst>
                <a:path extrusionOk="0" h="3914" w="3915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1277847" y="2191554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1484068" y="1984268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 flipH="1">
              <a:off x="865779" y="2190662"/>
              <a:ext cx="408898" cy="407518"/>
            </a:xfrm>
            <a:custGeom>
              <a:rect b="b" l="l" r="r" t="t"/>
              <a:pathLst>
                <a:path extrusionOk="0" h="33974" w="34089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246070" y="1983826"/>
              <a:ext cx="408910" cy="407494"/>
            </a:xfrm>
            <a:custGeom>
              <a:rect b="b" l="l" r="r" t="t"/>
              <a:pathLst>
                <a:path extrusionOk="0" h="33972" w="3409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 flipH="1">
              <a:off x="659595" y="1983375"/>
              <a:ext cx="408862" cy="407494"/>
            </a:xfrm>
            <a:custGeom>
              <a:rect b="b" l="l" r="r" t="t"/>
              <a:pathLst>
                <a:path extrusionOk="0" h="33972" w="34086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 flipH="1">
              <a:off x="451107" y="2189486"/>
              <a:ext cx="411261" cy="409845"/>
            </a:xfrm>
            <a:custGeom>
              <a:rect b="b" l="l" r="r" t="t"/>
              <a:pathLst>
                <a:path extrusionOk="0" h="34168" w="34286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 txBox="1"/>
          <p:nvPr>
            <p:ph type="ctrTitle"/>
          </p:nvPr>
        </p:nvSpPr>
        <p:spPr>
          <a:xfrm flipH="1">
            <a:off x="3714700" y="538000"/>
            <a:ext cx="52980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52" name="Google Shape;552;p35"/>
          <p:cNvSpPr txBox="1"/>
          <p:nvPr>
            <p:ph idx="1" type="subTitle"/>
          </p:nvPr>
        </p:nvSpPr>
        <p:spPr>
          <a:xfrm>
            <a:off x="4071375" y="1485975"/>
            <a:ext cx="4569600" cy="9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Afsheen Shahid</a:t>
            </a:r>
            <a:endParaRPr sz="2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Abdessamad Bousmara</a:t>
            </a:r>
            <a:endParaRPr sz="2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Samuel Magda</a:t>
            </a:r>
            <a:endParaRPr sz="2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Google Shape;553;p35"/>
          <p:cNvSpPr txBox="1"/>
          <p:nvPr/>
        </p:nvSpPr>
        <p:spPr>
          <a:xfrm>
            <a:off x="4313475" y="4103325"/>
            <a:ext cx="4085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554" name="Google Shape;554;p35"/>
          <p:cNvGrpSpPr/>
          <p:nvPr/>
        </p:nvGrpSpPr>
        <p:grpSpPr>
          <a:xfrm>
            <a:off x="6405062" y="2722677"/>
            <a:ext cx="454542" cy="446113"/>
            <a:chOff x="4542531" y="3012732"/>
            <a:chExt cx="363314" cy="356576"/>
          </a:xfrm>
        </p:grpSpPr>
        <p:sp>
          <p:nvSpPr>
            <p:cNvPr id="555" name="Google Shape;555;p35"/>
            <p:cNvSpPr/>
            <p:nvPr/>
          </p:nvSpPr>
          <p:spPr>
            <a:xfrm>
              <a:off x="4542531" y="3012732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4697671" y="3012732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627677" y="3159563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4611765" y="3089778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4705248" y="3159536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35"/>
          <p:cNvGrpSpPr/>
          <p:nvPr/>
        </p:nvGrpSpPr>
        <p:grpSpPr>
          <a:xfrm>
            <a:off x="5282991" y="2722677"/>
            <a:ext cx="454050" cy="446474"/>
            <a:chOff x="3645663" y="3012732"/>
            <a:chExt cx="362920" cy="356865"/>
          </a:xfrm>
        </p:grpSpPr>
        <p:sp>
          <p:nvSpPr>
            <p:cNvPr id="561" name="Google Shape;561;p35"/>
            <p:cNvSpPr/>
            <p:nvPr/>
          </p:nvSpPr>
          <p:spPr>
            <a:xfrm>
              <a:off x="3645663" y="3012732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3800804" y="3012732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3707714" y="3089936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5"/>
          <p:cNvGrpSpPr/>
          <p:nvPr/>
        </p:nvGrpSpPr>
        <p:grpSpPr>
          <a:xfrm>
            <a:off x="6966586" y="2717629"/>
            <a:ext cx="462759" cy="455807"/>
            <a:chOff x="4991355" y="3008698"/>
            <a:chExt cx="369882" cy="364325"/>
          </a:xfrm>
        </p:grpSpPr>
        <p:sp>
          <p:nvSpPr>
            <p:cNvPr id="565" name="Google Shape;565;p35"/>
            <p:cNvSpPr/>
            <p:nvPr/>
          </p:nvSpPr>
          <p:spPr>
            <a:xfrm>
              <a:off x="4991355" y="3008698"/>
              <a:ext cx="363282" cy="364324"/>
            </a:xfrm>
            <a:custGeom>
              <a:rect b="b" l="l" r="r" t="t"/>
              <a:pathLst>
                <a:path extrusionOk="0" h="208483" w="208483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073471" y="3077360"/>
              <a:ext cx="199100" cy="226989"/>
            </a:xfrm>
            <a:custGeom>
              <a:rect b="b" l="l" r="r" t="t"/>
              <a:pathLst>
                <a:path extrusionOk="0" h="148841" w="130928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5149548" y="3008698"/>
              <a:ext cx="211689" cy="364325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151F29">
                <a:alpha val="18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5"/>
          <p:cNvGrpSpPr/>
          <p:nvPr/>
        </p:nvGrpSpPr>
        <p:grpSpPr>
          <a:xfrm>
            <a:off x="5844011" y="2726962"/>
            <a:ext cx="454050" cy="446474"/>
            <a:chOff x="4094085" y="3016157"/>
            <a:chExt cx="362920" cy="356865"/>
          </a:xfrm>
        </p:grpSpPr>
        <p:grpSp>
          <p:nvGrpSpPr>
            <p:cNvPr id="569" name="Google Shape;569;p35"/>
            <p:cNvGrpSpPr/>
            <p:nvPr/>
          </p:nvGrpSpPr>
          <p:grpSpPr>
            <a:xfrm>
              <a:off x="4094085" y="3016157"/>
              <a:ext cx="362920" cy="356865"/>
              <a:chOff x="3314750" y="3817357"/>
              <a:chExt cx="362920" cy="356865"/>
            </a:xfrm>
          </p:grpSpPr>
          <p:sp>
            <p:nvSpPr>
              <p:cNvPr id="570" name="Google Shape;570;p35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5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151F29">
                  <a:alpha val="18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2" name="Google Shape;572;p35"/>
            <p:cNvGrpSpPr/>
            <p:nvPr/>
          </p:nvGrpSpPr>
          <p:grpSpPr>
            <a:xfrm>
              <a:off x="4174320" y="3093412"/>
              <a:ext cx="202339" cy="202323"/>
              <a:chOff x="935197" y="1793977"/>
              <a:chExt cx="256451" cy="256430"/>
            </a:xfrm>
          </p:grpSpPr>
          <p:sp>
            <p:nvSpPr>
              <p:cNvPr id="573" name="Google Shape;573;p35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5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5" name="Google Shape;575;p35"/>
          <p:cNvGrpSpPr/>
          <p:nvPr/>
        </p:nvGrpSpPr>
        <p:grpSpPr>
          <a:xfrm>
            <a:off x="803073" y="908042"/>
            <a:ext cx="2313615" cy="3679095"/>
            <a:chOff x="-471862" y="844350"/>
            <a:chExt cx="2398771" cy="3814114"/>
          </a:xfrm>
        </p:grpSpPr>
        <p:sp>
          <p:nvSpPr>
            <p:cNvPr id="576" name="Google Shape;576;p35"/>
            <p:cNvSpPr/>
            <p:nvPr/>
          </p:nvSpPr>
          <p:spPr>
            <a:xfrm>
              <a:off x="-37755" y="4519439"/>
              <a:ext cx="452744" cy="139026"/>
            </a:xfrm>
            <a:custGeom>
              <a:rect b="b" l="l" r="r" t="t"/>
              <a:pathLst>
                <a:path extrusionOk="0" h="1641" w="5344">
                  <a:moveTo>
                    <a:pt x="293" y="0"/>
                  </a:moveTo>
                  <a:lnTo>
                    <a:pt x="0" y="1640"/>
                  </a:lnTo>
                  <a:lnTo>
                    <a:pt x="4656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429816" y="4519439"/>
              <a:ext cx="452744" cy="139026"/>
            </a:xfrm>
            <a:custGeom>
              <a:rect b="b" l="l" r="r" t="t"/>
              <a:pathLst>
                <a:path extrusionOk="0" h="1641" w="5344">
                  <a:moveTo>
                    <a:pt x="293" y="0"/>
                  </a:moveTo>
                  <a:lnTo>
                    <a:pt x="0" y="1640"/>
                  </a:lnTo>
                  <a:lnTo>
                    <a:pt x="4641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-70034" y="2207587"/>
              <a:ext cx="1122540" cy="2373939"/>
            </a:xfrm>
            <a:custGeom>
              <a:rect b="b" l="l" r="r" t="t"/>
              <a:pathLst>
                <a:path extrusionOk="0" h="28021" w="13250">
                  <a:moveTo>
                    <a:pt x="13249" y="0"/>
                  </a:moveTo>
                  <a:lnTo>
                    <a:pt x="4876" y="937"/>
                  </a:lnTo>
                  <a:lnTo>
                    <a:pt x="1" y="28020"/>
                  </a:lnTo>
                  <a:lnTo>
                    <a:pt x="4993" y="28020"/>
                  </a:lnTo>
                  <a:lnTo>
                    <a:pt x="9165" y="3895"/>
                  </a:lnTo>
                  <a:lnTo>
                    <a:pt x="5769" y="28020"/>
                  </a:lnTo>
                  <a:lnTo>
                    <a:pt x="10439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651484" y="1861504"/>
              <a:ext cx="275425" cy="345827"/>
            </a:xfrm>
            <a:custGeom>
              <a:rect b="b" l="l" r="r" t="t"/>
              <a:pathLst>
                <a:path extrusionOk="0" h="4082" w="3251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2" y="4082"/>
                    <a:pt x="1059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6" y="2709"/>
                    <a:pt x="2953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0"/>
                    <a:pt x="3177" y="2241"/>
                  </a:cubicBezTo>
                  <a:cubicBezTo>
                    <a:pt x="3206" y="2168"/>
                    <a:pt x="3075" y="2143"/>
                    <a:pt x="2886" y="2143"/>
                  </a:cubicBezTo>
                  <a:cubicBezTo>
                    <a:pt x="2508" y="2143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5"/>
                  </a:cubicBezTo>
                  <a:cubicBezTo>
                    <a:pt x="3164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894"/>
                  </a:cubicBezTo>
                  <a:cubicBezTo>
                    <a:pt x="3141" y="815"/>
                    <a:pt x="3014" y="786"/>
                    <a:pt x="2828" y="786"/>
                  </a:cubicBezTo>
                  <a:cubicBezTo>
                    <a:pt x="2252" y="786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0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221404" y="1376056"/>
              <a:ext cx="1525638" cy="1053917"/>
            </a:xfrm>
            <a:custGeom>
              <a:rect b="b" l="l" r="r" t="t"/>
              <a:pathLst>
                <a:path extrusionOk="0" h="12440" w="18008">
                  <a:moveTo>
                    <a:pt x="5946" y="0"/>
                  </a:moveTo>
                  <a:cubicBezTo>
                    <a:pt x="4444" y="0"/>
                    <a:pt x="2514" y="105"/>
                    <a:pt x="1948" y="534"/>
                  </a:cubicBezTo>
                  <a:cubicBezTo>
                    <a:pt x="1948" y="534"/>
                    <a:pt x="1084" y="739"/>
                    <a:pt x="528" y="2876"/>
                  </a:cubicBezTo>
                  <a:cubicBezTo>
                    <a:pt x="1" y="4926"/>
                    <a:pt x="2504" y="7092"/>
                    <a:pt x="2504" y="7092"/>
                  </a:cubicBezTo>
                  <a:lnTo>
                    <a:pt x="967" y="10913"/>
                  </a:lnTo>
                  <a:cubicBezTo>
                    <a:pt x="967" y="10913"/>
                    <a:pt x="3135" y="12440"/>
                    <a:pt x="6103" y="12440"/>
                  </a:cubicBezTo>
                  <a:cubicBezTo>
                    <a:pt x="7246" y="12440"/>
                    <a:pt x="8507" y="12214"/>
                    <a:pt x="9809" y="11587"/>
                  </a:cubicBezTo>
                  <a:cubicBezTo>
                    <a:pt x="10282" y="11823"/>
                    <a:pt x="10797" y="11907"/>
                    <a:pt x="11290" y="11907"/>
                  </a:cubicBezTo>
                  <a:cubicBezTo>
                    <a:pt x="12172" y="11907"/>
                    <a:pt x="12987" y="11640"/>
                    <a:pt x="13381" y="11499"/>
                  </a:cubicBezTo>
                  <a:cubicBezTo>
                    <a:pt x="14304" y="11162"/>
                    <a:pt x="18008" y="9830"/>
                    <a:pt x="18008" y="9830"/>
                  </a:cubicBezTo>
                  <a:lnTo>
                    <a:pt x="16880" y="7268"/>
                  </a:lnTo>
                  <a:cubicBezTo>
                    <a:pt x="16880" y="7268"/>
                    <a:pt x="14274" y="8293"/>
                    <a:pt x="12049" y="8630"/>
                  </a:cubicBezTo>
                  <a:cubicBezTo>
                    <a:pt x="12029" y="8633"/>
                    <a:pt x="12009" y="8634"/>
                    <a:pt x="11989" y="8634"/>
                  </a:cubicBezTo>
                  <a:cubicBezTo>
                    <a:pt x="11091" y="8634"/>
                    <a:pt x="10950" y="5398"/>
                    <a:pt x="10878" y="3535"/>
                  </a:cubicBezTo>
                  <a:cubicBezTo>
                    <a:pt x="10805" y="1881"/>
                    <a:pt x="9634" y="432"/>
                    <a:pt x="7994" y="95"/>
                  </a:cubicBezTo>
                  <a:cubicBezTo>
                    <a:pt x="7921" y="80"/>
                    <a:pt x="7848" y="80"/>
                    <a:pt x="7804" y="66"/>
                  </a:cubicBezTo>
                  <a:cubicBezTo>
                    <a:pt x="7600" y="38"/>
                    <a:pt x="6851" y="0"/>
                    <a:pt x="5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987954" y="1597345"/>
              <a:ext cx="50917" cy="765360"/>
            </a:xfrm>
            <a:custGeom>
              <a:rect b="b" l="l" r="r" t="t"/>
              <a:pathLst>
                <a:path extrusionOk="0" h="9034" w="601">
                  <a:moveTo>
                    <a:pt x="15" y="1"/>
                  </a:moveTo>
                  <a:lnTo>
                    <a:pt x="15" y="1"/>
                  </a:lnTo>
                  <a:cubicBezTo>
                    <a:pt x="0" y="15"/>
                    <a:pt x="29" y="513"/>
                    <a:pt x="88" y="1333"/>
                  </a:cubicBezTo>
                  <a:cubicBezTo>
                    <a:pt x="161" y="2138"/>
                    <a:pt x="234" y="3265"/>
                    <a:pt x="308" y="4510"/>
                  </a:cubicBezTo>
                  <a:cubicBezTo>
                    <a:pt x="366" y="5754"/>
                    <a:pt x="439" y="6896"/>
                    <a:pt x="469" y="7716"/>
                  </a:cubicBezTo>
                  <a:cubicBezTo>
                    <a:pt x="483" y="8126"/>
                    <a:pt x="513" y="8462"/>
                    <a:pt x="527" y="8682"/>
                  </a:cubicBezTo>
                  <a:cubicBezTo>
                    <a:pt x="542" y="8902"/>
                    <a:pt x="556" y="9033"/>
                    <a:pt x="586" y="9033"/>
                  </a:cubicBezTo>
                  <a:cubicBezTo>
                    <a:pt x="586" y="9033"/>
                    <a:pt x="600" y="8931"/>
                    <a:pt x="600" y="8682"/>
                  </a:cubicBezTo>
                  <a:lnTo>
                    <a:pt x="600" y="7716"/>
                  </a:lnTo>
                  <a:cubicBezTo>
                    <a:pt x="600" y="6896"/>
                    <a:pt x="556" y="5754"/>
                    <a:pt x="483" y="4510"/>
                  </a:cubicBezTo>
                  <a:cubicBezTo>
                    <a:pt x="410" y="3251"/>
                    <a:pt x="308" y="2138"/>
                    <a:pt x="220" y="1318"/>
                  </a:cubicBezTo>
                  <a:cubicBezTo>
                    <a:pt x="161" y="894"/>
                    <a:pt x="117" y="557"/>
                    <a:pt x="88" y="338"/>
                  </a:cubicBezTo>
                  <a:cubicBezTo>
                    <a:pt x="44" y="118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522455" y="2035181"/>
              <a:ext cx="81924" cy="222136"/>
            </a:xfrm>
            <a:custGeom>
              <a:rect b="b" l="l" r="r" t="t"/>
              <a:pathLst>
                <a:path extrusionOk="0" h="2622" w="967">
                  <a:moveTo>
                    <a:pt x="32" y="0"/>
                  </a:moveTo>
                  <a:cubicBezTo>
                    <a:pt x="31" y="0"/>
                    <a:pt x="31" y="0"/>
                    <a:pt x="30" y="1"/>
                  </a:cubicBezTo>
                  <a:cubicBezTo>
                    <a:pt x="1" y="1"/>
                    <a:pt x="162" y="615"/>
                    <a:pt x="396" y="1347"/>
                  </a:cubicBezTo>
                  <a:cubicBezTo>
                    <a:pt x="627" y="2041"/>
                    <a:pt x="873" y="2621"/>
                    <a:pt x="921" y="2621"/>
                  </a:cubicBezTo>
                  <a:cubicBezTo>
                    <a:pt x="922" y="2621"/>
                    <a:pt x="923" y="2621"/>
                    <a:pt x="923" y="2621"/>
                  </a:cubicBezTo>
                  <a:cubicBezTo>
                    <a:pt x="967" y="2606"/>
                    <a:pt x="821" y="2006"/>
                    <a:pt x="557" y="1289"/>
                  </a:cubicBezTo>
                  <a:cubicBezTo>
                    <a:pt x="326" y="580"/>
                    <a:pt x="94" y="0"/>
                    <a:pt x="32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634116" y="2170395"/>
              <a:ext cx="44732" cy="35752"/>
            </a:xfrm>
            <a:custGeom>
              <a:rect b="b" l="l" r="r" t="t"/>
              <a:pathLst>
                <a:path extrusionOk="0" h="422" w="528">
                  <a:moveTo>
                    <a:pt x="303" y="128"/>
                  </a:moveTo>
                  <a:cubicBezTo>
                    <a:pt x="310" y="128"/>
                    <a:pt x="317" y="129"/>
                    <a:pt x="322" y="132"/>
                  </a:cubicBezTo>
                  <a:cubicBezTo>
                    <a:pt x="352" y="147"/>
                    <a:pt x="366" y="220"/>
                    <a:pt x="293" y="234"/>
                  </a:cubicBezTo>
                  <a:cubicBezTo>
                    <a:pt x="249" y="234"/>
                    <a:pt x="220" y="234"/>
                    <a:pt x="176" y="220"/>
                  </a:cubicBezTo>
                  <a:lnTo>
                    <a:pt x="147" y="191"/>
                  </a:lnTo>
                  <a:cubicBezTo>
                    <a:pt x="158" y="158"/>
                    <a:pt x="185" y="141"/>
                    <a:pt x="211" y="141"/>
                  </a:cubicBezTo>
                  <a:cubicBezTo>
                    <a:pt x="215" y="141"/>
                    <a:pt x="218" y="142"/>
                    <a:pt x="222" y="142"/>
                  </a:cubicBezTo>
                  <a:lnTo>
                    <a:pt x="222" y="142"/>
                  </a:lnTo>
                  <a:cubicBezTo>
                    <a:pt x="226" y="145"/>
                    <a:pt x="230" y="147"/>
                    <a:pt x="235" y="147"/>
                  </a:cubicBezTo>
                  <a:cubicBezTo>
                    <a:pt x="246" y="147"/>
                    <a:pt x="277" y="128"/>
                    <a:pt x="303" y="128"/>
                  </a:cubicBezTo>
                  <a:close/>
                  <a:moveTo>
                    <a:pt x="352" y="0"/>
                  </a:moveTo>
                  <a:cubicBezTo>
                    <a:pt x="283" y="0"/>
                    <a:pt x="240" y="52"/>
                    <a:pt x="223" y="83"/>
                  </a:cubicBezTo>
                  <a:lnTo>
                    <a:pt x="223" y="83"/>
                  </a:lnTo>
                  <a:cubicBezTo>
                    <a:pt x="222" y="80"/>
                    <a:pt x="221" y="77"/>
                    <a:pt x="220" y="73"/>
                  </a:cubicBezTo>
                  <a:cubicBezTo>
                    <a:pt x="205" y="69"/>
                    <a:pt x="187" y="65"/>
                    <a:pt x="168" y="65"/>
                  </a:cubicBezTo>
                  <a:cubicBezTo>
                    <a:pt x="130" y="65"/>
                    <a:pt x="88" y="78"/>
                    <a:pt x="59" y="117"/>
                  </a:cubicBezTo>
                  <a:cubicBezTo>
                    <a:pt x="15" y="132"/>
                    <a:pt x="0" y="205"/>
                    <a:pt x="15" y="234"/>
                  </a:cubicBezTo>
                  <a:cubicBezTo>
                    <a:pt x="30" y="278"/>
                    <a:pt x="44" y="308"/>
                    <a:pt x="88" y="352"/>
                  </a:cubicBezTo>
                  <a:cubicBezTo>
                    <a:pt x="142" y="394"/>
                    <a:pt x="219" y="422"/>
                    <a:pt x="291" y="422"/>
                  </a:cubicBezTo>
                  <a:cubicBezTo>
                    <a:pt x="317" y="422"/>
                    <a:pt x="343" y="418"/>
                    <a:pt x="366" y="410"/>
                  </a:cubicBezTo>
                  <a:cubicBezTo>
                    <a:pt x="425" y="381"/>
                    <a:pt x="454" y="352"/>
                    <a:pt x="498" y="308"/>
                  </a:cubicBezTo>
                  <a:cubicBezTo>
                    <a:pt x="527" y="278"/>
                    <a:pt x="527" y="220"/>
                    <a:pt x="527" y="161"/>
                  </a:cubicBezTo>
                  <a:cubicBezTo>
                    <a:pt x="527" y="117"/>
                    <a:pt x="513" y="73"/>
                    <a:pt x="469" y="44"/>
                  </a:cubicBezTo>
                  <a:cubicBezTo>
                    <a:pt x="439" y="15"/>
                    <a:pt x="381" y="0"/>
                    <a:pt x="352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705158" y="1485684"/>
              <a:ext cx="43461" cy="961318"/>
            </a:xfrm>
            <a:custGeom>
              <a:rect b="b" l="l" r="r" t="t"/>
              <a:pathLst>
                <a:path extrusionOk="0" h="11347" w="513">
                  <a:moveTo>
                    <a:pt x="453" y="1"/>
                  </a:moveTo>
                  <a:cubicBezTo>
                    <a:pt x="409" y="1"/>
                    <a:pt x="278" y="2537"/>
                    <a:pt x="161" y="5667"/>
                  </a:cubicBezTo>
                  <a:cubicBezTo>
                    <a:pt x="59" y="8800"/>
                    <a:pt x="0" y="11347"/>
                    <a:pt x="59" y="11347"/>
                  </a:cubicBezTo>
                  <a:cubicBezTo>
                    <a:pt x="117" y="11347"/>
                    <a:pt x="235" y="8800"/>
                    <a:pt x="352" y="5667"/>
                  </a:cubicBezTo>
                  <a:cubicBezTo>
                    <a:pt x="454" y="2534"/>
                    <a:pt x="513" y="1"/>
                    <a:pt x="454" y="1"/>
                  </a:cubicBezTo>
                  <a:cubicBezTo>
                    <a:pt x="454" y="1"/>
                    <a:pt x="454" y="1"/>
                    <a:pt x="453" y="1"/>
                  </a:cubicBezTo>
                  <a:close/>
                </a:path>
              </a:pathLst>
            </a:custGeom>
            <a:solidFill>
              <a:srgbClr val="C69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685333" y="844350"/>
              <a:ext cx="421736" cy="264496"/>
            </a:xfrm>
            <a:custGeom>
              <a:rect b="b" l="l" r="r" t="t"/>
              <a:pathLst>
                <a:path extrusionOk="0" h="3122" w="4978">
                  <a:moveTo>
                    <a:pt x="2376" y="0"/>
                  </a:moveTo>
                  <a:cubicBezTo>
                    <a:pt x="2360" y="0"/>
                    <a:pt x="2344" y="1"/>
                    <a:pt x="2328" y="3"/>
                  </a:cubicBezTo>
                  <a:cubicBezTo>
                    <a:pt x="2152" y="32"/>
                    <a:pt x="1991" y="105"/>
                    <a:pt x="1845" y="178"/>
                  </a:cubicBezTo>
                  <a:cubicBezTo>
                    <a:pt x="1347" y="427"/>
                    <a:pt x="878" y="735"/>
                    <a:pt x="527" y="1174"/>
                  </a:cubicBezTo>
                  <a:cubicBezTo>
                    <a:pt x="176" y="1598"/>
                    <a:pt x="0" y="2199"/>
                    <a:pt x="147" y="2740"/>
                  </a:cubicBezTo>
                  <a:lnTo>
                    <a:pt x="73" y="2784"/>
                  </a:lnTo>
                  <a:cubicBezTo>
                    <a:pt x="29" y="2901"/>
                    <a:pt x="103" y="3004"/>
                    <a:pt x="205" y="3062"/>
                  </a:cubicBezTo>
                  <a:cubicBezTo>
                    <a:pt x="293" y="3121"/>
                    <a:pt x="395" y="3121"/>
                    <a:pt x="512" y="3121"/>
                  </a:cubicBezTo>
                  <a:cubicBezTo>
                    <a:pt x="563" y="3122"/>
                    <a:pt x="613" y="3122"/>
                    <a:pt x="663" y="3122"/>
                  </a:cubicBezTo>
                  <a:cubicBezTo>
                    <a:pt x="1710" y="3122"/>
                    <a:pt x="2756" y="2976"/>
                    <a:pt x="3762" y="2696"/>
                  </a:cubicBezTo>
                  <a:cubicBezTo>
                    <a:pt x="3762" y="2374"/>
                    <a:pt x="4114" y="2169"/>
                    <a:pt x="4392" y="2008"/>
                  </a:cubicBezTo>
                  <a:cubicBezTo>
                    <a:pt x="4670" y="1833"/>
                    <a:pt x="4978" y="1540"/>
                    <a:pt x="4890" y="1232"/>
                  </a:cubicBezTo>
                  <a:cubicBezTo>
                    <a:pt x="4816" y="1027"/>
                    <a:pt x="4612" y="910"/>
                    <a:pt x="4407" y="881"/>
                  </a:cubicBezTo>
                  <a:cubicBezTo>
                    <a:pt x="4385" y="879"/>
                    <a:pt x="4363" y="879"/>
                    <a:pt x="4342" y="879"/>
                  </a:cubicBezTo>
                  <a:cubicBezTo>
                    <a:pt x="4201" y="879"/>
                    <a:pt x="4066" y="911"/>
                    <a:pt x="3926" y="949"/>
                  </a:cubicBezTo>
                  <a:lnTo>
                    <a:pt x="3926" y="949"/>
                  </a:lnTo>
                  <a:cubicBezTo>
                    <a:pt x="4052" y="859"/>
                    <a:pt x="4080" y="613"/>
                    <a:pt x="3953" y="486"/>
                  </a:cubicBezTo>
                  <a:cubicBezTo>
                    <a:pt x="3858" y="400"/>
                    <a:pt x="3729" y="364"/>
                    <a:pt x="3594" y="364"/>
                  </a:cubicBezTo>
                  <a:cubicBezTo>
                    <a:pt x="3498" y="364"/>
                    <a:pt x="3400" y="382"/>
                    <a:pt x="3309" y="413"/>
                  </a:cubicBezTo>
                  <a:cubicBezTo>
                    <a:pt x="3104" y="486"/>
                    <a:pt x="2884" y="588"/>
                    <a:pt x="2664" y="603"/>
                  </a:cubicBezTo>
                  <a:cubicBezTo>
                    <a:pt x="2811" y="559"/>
                    <a:pt x="2855" y="339"/>
                    <a:pt x="2767" y="193"/>
                  </a:cubicBezTo>
                  <a:cubicBezTo>
                    <a:pt x="2675" y="61"/>
                    <a:pt x="2523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591378" y="949912"/>
              <a:ext cx="441306" cy="539412"/>
            </a:xfrm>
            <a:custGeom>
              <a:rect b="b" l="l" r="r" t="t"/>
              <a:pathLst>
                <a:path extrusionOk="0" h="6367" w="5209">
                  <a:moveTo>
                    <a:pt x="2833" y="1"/>
                  </a:moveTo>
                  <a:cubicBezTo>
                    <a:pt x="1562" y="1"/>
                    <a:pt x="1504" y="587"/>
                    <a:pt x="1504" y="587"/>
                  </a:cubicBezTo>
                  <a:lnTo>
                    <a:pt x="1504" y="1597"/>
                  </a:lnTo>
                  <a:cubicBezTo>
                    <a:pt x="1504" y="1597"/>
                    <a:pt x="1222" y="1377"/>
                    <a:pt x="921" y="1377"/>
                  </a:cubicBezTo>
                  <a:cubicBezTo>
                    <a:pt x="694" y="1377"/>
                    <a:pt x="457" y="1500"/>
                    <a:pt x="319" y="1933"/>
                  </a:cubicBezTo>
                  <a:cubicBezTo>
                    <a:pt x="1" y="2874"/>
                    <a:pt x="858" y="2900"/>
                    <a:pt x="954" y="2900"/>
                  </a:cubicBezTo>
                  <a:cubicBezTo>
                    <a:pt x="960" y="2900"/>
                    <a:pt x="963" y="2900"/>
                    <a:pt x="963" y="2900"/>
                  </a:cubicBezTo>
                  <a:lnTo>
                    <a:pt x="963" y="2900"/>
                  </a:lnTo>
                  <a:lnTo>
                    <a:pt x="772" y="5257"/>
                  </a:lnTo>
                  <a:cubicBezTo>
                    <a:pt x="758" y="5564"/>
                    <a:pt x="846" y="5886"/>
                    <a:pt x="1065" y="6106"/>
                  </a:cubicBezTo>
                  <a:cubicBezTo>
                    <a:pt x="1268" y="6297"/>
                    <a:pt x="1500" y="6366"/>
                    <a:pt x="1731" y="6366"/>
                  </a:cubicBezTo>
                  <a:cubicBezTo>
                    <a:pt x="2083" y="6366"/>
                    <a:pt x="2431" y="6203"/>
                    <a:pt x="2661" y="6062"/>
                  </a:cubicBezTo>
                  <a:cubicBezTo>
                    <a:pt x="2837" y="5930"/>
                    <a:pt x="2954" y="5754"/>
                    <a:pt x="2954" y="5535"/>
                  </a:cubicBezTo>
                  <a:lnTo>
                    <a:pt x="2954" y="4905"/>
                  </a:lnTo>
                  <a:lnTo>
                    <a:pt x="3817" y="4905"/>
                  </a:lnTo>
                  <a:cubicBezTo>
                    <a:pt x="5208" y="4832"/>
                    <a:pt x="4959" y="396"/>
                    <a:pt x="4959" y="396"/>
                  </a:cubicBezTo>
                  <a:cubicBezTo>
                    <a:pt x="4959" y="57"/>
                    <a:pt x="4307" y="45"/>
                    <a:pt x="4210" y="45"/>
                  </a:cubicBezTo>
                  <a:cubicBezTo>
                    <a:pt x="4202" y="45"/>
                    <a:pt x="4198" y="45"/>
                    <a:pt x="4198" y="45"/>
                  </a:cubicBezTo>
                  <a:lnTo>
                    <a:pt x="2880" y="1"/>
                  </a:lnTo>
                  <a:cubicBezTo>
                    <a:pt x="2865" y="1"/>
                    <a:pt x="2849" y="1"/>
                    <a:pt x="2833" y="1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923397" y="1127316"/>
              <a:ext cx="22451" cy="111661"/>
            </a:xfrm>
            <a:custGeom>
              <a:rect b="b" l="l" r="r" t="t"/>
              <a:pathLst>
                <a:path extrusionOk="0" h="1318" w="265">
                  <a:moveTo>
                    <a:pt x="206" y="0"/>
                  </a:moveTo>
                  <a:cubicBezTo>
                    <a:pt x="177" y="0"/>
                    <a:pt x="177" y="322"/>
                    <a:pt x="177" y="732"/>
                  </a:cubicBezTo>
                  <a:cubicBezTo>
                    <a:pt x="177" y="908"/>
                    <a:pt x="206" y="1113"/>
                    <a:pt x="147" y="1201"/>
                  </a:cubicBezTo>
                  <a:cubicBezTo>
                    <a:pt x="133" y="1245"/>
                    <a:pt x="103" y="1274"/>
                    <a:pt x="59" y="1274"/>
                  </a:cubicBezTo>
                  <a:cubicBezTo>
                    <a:pt x="30" y="1303"/>
                    <a:pt x="1" y="1303"/>
                    <a:pt x="1" y="1303"/>
                  </a:cubicBezTo>
                  <a:cubicBezTo>
                    <a:pt x="1" y="1303"/>
                    <a:pt x="30" y="1318"/>
                    <a:pt x="59" y="1318"/>
                  </a:cubicBezTo>
                  <a:cubicBezTo>
                    <a:pt x="103" y="1318"/>
                    <a:pt x="147" y="1274"/>
                    <a:pt x="206" y="1230"/>
                  </a:cubicBezTo>
                  <a:cubicBezTo>
                    <a:pt x="250" y="1172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856468" y="1129773"/>
              <a:ext cx="8726" cy="28635"/>
            </a:xfrm>
            <a:custGeom>
              <a:rect b="b" l="l" r="r" t="t"/>
              <a:pathLst>
                <a:path extrusionOk="0" h="338" w="103">
                  <a:moveTo>
                    <a:pt x="44" y="1"/>
                  </a:moveTo>
                  <a:cubicBezTo>
                    <a:pt x="30" y="1"/>
                    <a:pt x="0" y="74"/>
                    <a:pt x="0" y="176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978042" y="1128587"/>
              <a:ext cx="8726" cy="27365"/>
            </a:xfrm>
            <a:custGeom>
              <a:rect b="b" l="l" r="r" t="t"/>
              <a:pathLst>
                <a:path extrusionOk="0" h="323" w="103">
                  <a:moveTo>
                    <a:pt x="59" y="0"/>
                  </a:moveTo>
                  <a:cubicBezTo>
                    <a:pt x="15" y="0"/>
                    <a:pt x="0" y="73"/>
                    <a:pt x="15" y="161"/>
                  </a:cubicBezTo>
                  <a:cubicBezTo>
                    <a:pt x="15" y="264"/>
                    <a:pt x="59" y="322"/>
                    <a:pt x="73" y="322"/>
                  </a:cubicBezTo>
                  <a:cubicBezTo>
                    <a:pt x="88" y="322"/>
                    <a:pt x="103" y="264"/>
                    <a:pt x="103" y="161"/>
                  </a:cubicBezTo>
                  <a:cubicBezTo>
                    <a:pt x="103" y="7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832916" y="1222796"/>
              <a:ext cx="83195" cy="72351"/>
            </a:xfrm>
            <a:custGeom>
              <a:rect b="b" l="l" r="r" t="t"/>
              <a:pathLst>
                <a:path extrusionOk="0" h="854" w="982">
                  <a:moveTo>
                    <a:pt x="191" y="1"/>
                  </a:moveTo>
                  <a:lnTo>
                    <a:pt x="161" y="45"/>
                  </a:lnTo>
                  <a:cubicBezTo>
                    <a:pt x="0" y="264"/>
                    <a:pt x="44" y="586"/>
                    <a:pt x="264" y="762"/>
                  </a:cubicBezTo>
                  <a:cubicBezTo>
                    <a:pt x="349" y="824"/>
                    <a:pt x="451" y="854"/>
                    <a:pt x="554" y="854"/>
                  </a:cubicBezTo>
                  <a:cubicBezTo>
                    <a:pt x="717" y="854"/>
                    <a:pt x="882" y="780"/>
                    <a:pt x="981" y="645"/>
                  </a:cubicBezTo>
                  <a:lnTo>
                    <a:pt x="981" y="645"/>
                  </a:lnTo>
                  <a:cubicBezTo>
                    <a:pt x="966" y="646"/>
                    <a:pt x="951" y="647"/>
                    <a:pt x="936" y="647"/>
                  </a:cubicBezTo>
                  <a:cubicBezTo>
                    <a:pt x="773" y="647"/>
                    <a:pt x="603" y="577"/>
                    <a:pt x="469" y="484"/>
                  </a:cubicBezTo>
                  <a:cubicBezTo>
                    <a:pt x="322" y="367"/>
                    <a:pt x="234" y="19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648056" y="1114015"/>
              <a:ext cx="33634" cy="49307"/>
            </a:xfrm>
            <a:custGeom>
              <a:rect b="b" l="l" r="r" t="t"/>
              <a:pathLst>
                <a:path extrusionOk="0" h="582" w="397">
                  <a:moveTo>
                    <a:pt x="30" y="0"/>
                  </a:moveTo>
                  <a:cubicBezTo>
                    <a:pt x="12" y="0"/>
                    <a:pt x="1" y="4"/>
                    <a:pt x="1" y="11"/>
                  </a:cubicBezTo>
                  <a:cubicBezTo>
                    <a:pt x="1" y="40"/>
                    <a:pt x="147" y="84"/>
                    <a:pt x="250" y="245"/>
                  </a:cubicBezTo>
                  <a:cubicBezTo>
                    <a:pt x="338" y="406"/>
                    <a:pt x="338" y="582"/>
                    <a:pt x="367" y="582"/>
                  </a:cubicBezTo>
                  <a:cubicBezTo>
                    <a:pt x="367" y="582"/>
                    <a:pt x="396" y="538"/>
                    <a:pt x="396" y="465"/>
                  </a:cubicBezTo>
                  <a:cubicBezTo>
                    <a:pt x="396" y="392"/>
                    <a:pt x="382" y="289"/>
                    <a:pt x="323" y="187"/>
                  </a:cubicBezTo>
                  <a:cubicBezTo>
                    <a:pt x="250" y="99"/>
                    <a:pt x="177" y="26"/>
                    <a:pt x="103" y="11"/>
                  </a:cubicBezTo>
                  <a:cubicBezTo>
                    <a:pt x="74" y="4"/>
                    <a:pt x="4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778356" y="1325732"/>
              <a:ext cx="67014" cy="117930"/>
            </a:xfrm>
            <a:custGeom>
              <a:rect b="b" l="l" r="r" t="t"/>
              <a:pathLst>
                <a:path extrusionOk="0" h="1392" w="791">
                  <a:moveTo>
                    <a:pt x="15" y="1"/>
                  </a:moveTo>
                  <a:cubicBezTo>
                    <a:pt x="0" y="235"/>
                    <a:pt x="0" y="498"/>
                    <a:pt x="73" y="733"/>
                  </a:cubicBezTo>
                  <a:cubicBezTo>
                    <a:pt x="146" y="967"/>
                    <a:pt x="293" y="1187"/>
                    <a:pt x="512" y="1289"/>
                  </a:cubicBezTo>
                  <a:cubicBezTo>
                    <a:pt x="586" y="1333"/>
                    <a:pt x="703" y="1392"/>
                    <a:pt x="703" y="1392"/>
                  </a:cubicBezTo>
                  <a:cubicBezTo>
                    <a:pt x="703" y="1377"/>
                    <a:pt x="747" y="1216"/>
                    <a:pt x="747" y="1201"/>
                  </a:cubicBezTo>
                  <a:cubicBezTo>
                    <a:pt x="791" y="952"/>
                    <a:pt x="791" y="762"/>
                    <a:pt x="747" y="469"/>
                  </a:cubicBezTo>
                  <a:cubicBezTo>
                    <a:pt x="454" y="396"/>
                    <a:pt x="190" y="220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697702" y="913906"/>
              <a:ext cx="334983" cy="253906"/>
            </a:xfrm>
            <a:custGeom>
              <a:rect b="b" l="l" r="r" t="t"/>
              <a:pathLst>
                <a:path extrusionOk="0" h="2997" w="3954">
                  <a:moveTo>
                    <a:pt x="1836" y="0"/>
                  </a:moveTo>
                  <a:cubicBezTo>
                    <a:pt x="1810" y="0"/>
                    <a:pt x="1784" y="1"/>
                    <a:pt x="1757" y="1"/>
                  </a:cubicBezTo>
                  <a:cubicBezTo>
                    <a:pt x="1245" y="31"/>
                    <a:pt x="732" y="192"/>
                    <a:pt x="396" y="572"/>
                  </a:cubicBezTo>
                  <a:cubicBezTo>
                    <a:pt x="74" y="968"/>
                    <a:pt x="1" y="1582"/>
                    <a:pt x="323" y="1963"/>
                  </a:cubicBezTo>
                  <a:lnTo>
                    <a:pt x="249" y="1963"/>
                  </a:lnTo>
                  <a:cubicBezTo>
                    <a:pt x="323" y="2095"/>
                    <a:pt x="323" y="2256"/>
                    <a:pt x="323" y="2402"/>
                  </a:cubicBezTo>
                  <a:cubicBezTo>
                    <a:pt x="323" y="2549"/>
                    <a:pt x="323" y="2724"/>
                    <a:pt x="396" y="2841"/>
                  </a:cubicBezTo>
                  <a:cubicBezTo>
                    <a:pt x="447" y="2934"/>
                    <a:pt x="562" y="2997"/>
                    <a:pt x="662" y="2997"/>
                  </a:cubicBezTo>
                  <a:cubicBezTo>
                    <a:pt x="705" y="2997"/>
                    <a:pt x="745" y="2985"/>
                    <a:pt x="776" y="2959"/>
                  </a:cubicBezTo>
                  <a:cubicBezTo>
                    <a:pt x="879" y="2885"/>
                    <a:pt x="894" y="2768"/>
                    <a:pt x="908" y="2666"/>
                  </a:cubicBezTo>
                  <a:cubicBezTo>
                    <a:pt x="967" y="2227"/>
                    <a:pt x="1040" y="1787"/>
                    <a:pt x="1098" y="1348"/>
                  </a:cubicBezTo>
                  <a:cubicBezTo>
                    <a:pt x="1246" y="1417"/>
                    <a:pt x="1404" y="1450"/>
                    <a:pt x="1563" y="1450"/>
                  </a:cubicBezTo>
                  <a:cubicBezTo>
                    <a:pt x="1941" y="1450"/>
                    <a:pt x="2321" y="1267"/>
                    <a:pt x="2548" y="968"/>
                  </a:cubicBezTo>
                  <a:cubicBezTo>
                    <a:pt x="2777" y="1089"/>
                    <a:pt x="3030" y="1235"/>
                    <a:pt x="3297" y="1235"/>
                  </a:cubicBezTo>
                  <a:cubicBezTo>
                    <a:pt x="3320" y="1235"/>
                    <a:pt x="3344" y="1234"/>
                    <a:pt x="3368" y="1231"/>
                  </a:cubicBezTo>
                  <a:cubicBezTo>
                    <a:pt x="3660" y="1217"/>
                    <a:pt x="3953" y="924"/>
                    <a:pt x="3865" y="646"/>
                  </a:cubicBezTo>
                  <a:cubicBezTo>
                    <a:pt x="3792" y="411"/>
                    <a:pt x="3514" y="294"/>
                    <a:pt x="3250" y="250"/>
                  </a:cubicBezTo>
                  <a:cubicBezTo>
                    <a:pt x="2792" y="125"/>
                    <a:pt x="2321" y="0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966859" y="1417569"/>
              <a:ext cx="11268" cy="126572"/>
            </a:xfrm>
            <a:custGeom>
              <a:rect b="b" l="l" r="r" t="t"/>
              <a:pathLst>
                <a:path extrusionOk="0" h="1494" w="133">
                  <a:moveTo>
                    <a:pt x="44" y="0"/>
                  </a:moveTo>
                  <a:cubicBezTo>
                    <a:pt x="30" y="0"/>
                    <a:pt x="0" y="322"/>
                    <a:pt x="30" y="747"/>
                  </a:cubicBezTo>
                  <a:cubicBezTo>
                    <a:pt x="44" y="1171"/>
                    <a:pt x="73" y="1493"/>
                    <a:pt x="103" y="1493"/>
                  </a:cubicBezTo>
                  <a:cubicBezTo>
                    <a:pt x="117" y="1493"/>
                    <a:pt x="132" y="1171"/>
                    <a:pt x="117" y="747"/>
                  </a:cubicBezTo>
                  <a:cubicBezTo>
                    <a:pt x="103" y="322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90875" y="2444465"/>
              <a:ext cx="172490" cy="143939"/>
            </a:xfrm>
            <a:custGeom>
              <a:rect b="b" l="l" r="r" t="t"/>
              <a:pathLst>
                <a:path extrusionOk="0" h="1699" w="2036">
                  <a:moveTo>
                    <a:pt x="2019" y="0"/>
                  </a:moveTo>
                  <a:cubicBezTo>
                    <a:pt x="1971" y="0"/>
                    <a:pt x="1721" y="563"/>
                    <a:pt x="1172" y="1025"/>
                  </a:cubicBezTo>
                  <a:cubicBezTo>
                    <a:pt x="616" y="1508"/>
                    <a:pt x="1" y="1669"/>
                    <a:pt x="30" y="1699"/>
                  </a:cubicBezTo>
                  <a:cubicBezTo>
                    <a:pt x="30" y="1699"/>
                    <a:pt x="176" y="1684"/>
                    <a:pt x="411" y="1596"/>
                  </a:cubicBezTo>
                  <a:cubicBezTo>
                    <a:pt x="630" y="1523"/>
                    <a:pt x="938" y="1347"/>
                    <a:pt x="1230" y="1099"/>
                  </a:cubicBezTo>
                  <a:cubicBezTo>
                    <a:pt x="1509" y="864"/>
                    <a:pt x="1728" y="586"/>
                    <a:pt x="1860" y="367"/>
                  </a:cubicBezTo>
                  <a:cubicBezTo>
                    <a:pt x="1977" y="147"/>
                    <a:pt x="2036" y="1"/>
                    <a:pt x="2021" y="1"/>
                  </a:cubicBezTo>
                  <a:cubicBezTo>
                    <a:pt x="2020" y="0"/>
                    <a:pt x="2020" y="0"/>
                    <a:pt x="2019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623318" y="2434553"/>
              <a:ext cx="228236" cy="2135791"/>
            </a:xfrm>
            <a:custGeom>
              <a:rect b="b" l="l" r="r" t="t"/>
              <a:pathLst>
                <a:path extrusionOk="0" h="25210" w="2694">
                  <a:moveTo>
                    <a:pt x="2665" y="0"/>
                  </a:moveTo>
                  <a:lnTo>
                    <a:pt x="2665" y="0"/>
                  </a:lnTo>
                  <a:cubicBezTo>
                    <a:pt x="2650" y="0"/>
                    <a:pt x="2020" y="5637"/>
                    <a:pt x="1288" y="12605"/>
                  </a:cubicBezTo>
                  <a:cubicBezTo>
                    <a:pt x="556" y="19559"/>
                    <a:pt x="0" y="25210"/>
                    <a:pt x="15" y="25210"/>
                  </a:cubicBezTo>
                  <a:cubicBezTo>
                    <a:pt x="29" y="25210"/>
                    <a:pt x="659" y="19574"/>
                    <a:pt x="1391" y="12605"/>
                  </a:cubicBezTo>
                  <a:cubicBezTo>
                    <a:pt x="2123" y="5651"/>
                    <a:pt x="2694" y="0"/>
                    <a:pt x="2665" y="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59389" y="2412187"/>
              <a:ext cx="383358" cy="2164342"/>
            </a:xfrm>
            <a:custGeom>
              <a:rect b="b" l="l" r="r" t="t"/>
              <a:pathLst>
                <a:path extrusionOk="0" h="25547" w="4525">
                  <a:moveTo>
                    <a:pt x="4525" y="1"/>
                  </a:moveTo>
                  <a:cubicBezTo>
                    <a:pt x="4525" y="1"/>
                    <a:pt x="4524" y="16"/>
                    <a:pt x="4481" y="74"/>
                  </a:cubicBezTo>
                  <a:cubicBezTo>
                    <a:pt x="4466" y="103"/>
                    <a:pt x="4451" y="177"/>
                    <a:pt x="4422" y="250"/>
                  </a:cubicBezTo>
                  <a:cubicBezTo>
                    <a:pt x="4393" y="426"/>
                    <a:pt x="4334" y="674"/>
                    <a:pt x="4261" y="982"/>
                  </a:cubicBezTo>
                  <a:cubicBezTo>
                    <a:pt x="4115" y="1626"/>
                    <a:pt x="3895" y="2548"/>
                    <a:pt x="3661" y="3690"/>
                  </a:cubicBezTo>
                  <a:cubicBezTo>
                    <a:pt x="3163" y="6003"/>
                    <a:pt x="2519" y="9165"/>
                    <a:pt x="1904" y="12693"/>
                  </a:cubicBezTo>
                  <a:cubicBezTo>
                    <a:pt x="1275" y="16236"/>
                    <a:pt x="806" y="19428"/>
                    <a:pt x="469" y="21755"/>
                  </a:cubicBezTo>
                  <a:cubicBezTo>
                    <a:pt x="308" y="22926"/>
                    <a:pt x="177" y="23863"/>
                    <a:pt x="103" y="24522"/>
                  </a:cubicBezTo>
                  <a:cubicBezTo>
                    <a:pt x="74" y="24844"/>
                    <a:pt x="30" y="25093"/>
                    <a:pt x="16" y="25269"/>
                  </a:cubicBezTo>
                  <a:cubicBezTo>
                    <a:pt x="16" y="25371"/>
                    <a:pt x="1" y="25415"/>
                    <a:pt x="1" y="25474"/>
                  </a:cubicBezTo>
                  <a:lnTo>
                    <a:pt x="1" y="25547"/>
                  </a:lnTo>
                  <a:cubicBezTo>
                    <a:pt x="1" y="25547"/>
                    <a:pt x="16" y="25518"/>
                    <a:pt x="16" y="25474"/>
                  </a:cubicBezTo>
                  <a:cubicBezTo>
                    <a:pt x="30" y="25415"/>
                    <a:pt x="30" y="25342"/>
                    <a:pt x="60" y="25269"/>
                  </a:cubicBezTo>
                  <a:cubicBezTo>
                    <a:pt x="89" y="25093"/>
                    <a:pt x="118" y="24844"/>
                    <a:pt x="162" y="24522"/>
                  </a:cubicBezTo>
                  <a:cubicBezTo>
                    <a:pt x="279" y="23863"/>
                    <a:pt x="411" y="22926"/>
                    <a:pt x="572" y="21770"/>
                  </a:cubicBezTo>
                  <a:cubicBezTo>
                    <a:pt x="909" y="19472"/>
                    <a:pt x="1406" y="16265"/>
                    <a:pt x="2036" y="12737"/>
                  </a:cubicBezTo>
                  <a:cubicBezTo>
                    <a:pt x="2651" y="9209"/>
                    <a:pt x="3280" y="6047"/>
                    <a:pt x="3749" y="3734"/>
                  </a:cubicBezTo>
                  <a:cubicBezTo>
                    <a:pt x="3998" y="2578"/>
                    <a:pt x="4188" y="1655"/>
                    <a:pt x="4320" y="1011"/>
                  </a:cubicBezTo>
                  <a:cubicBezTo>
                    <a:pt x="4378" y="704"/>
                    <a:pt x="4422" y="455"/>
                    <a:pt x="4466" y="279"/>
                  </a:cubicBezTo>
                  <a:cubicBezTo>
                    <a:pt x="4481" y="191"/>
                    <a:pt x="4481" y="133"/>
                    <a:pt x="4510" y="74"/>
                  </a:cubicBezTo>
                  <a:cubicBezTo>
                    <a:pt x="4524" y="16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929667" y="2419642"/>
              <a:ext cx="91836" cy="141737"/>
            </a:xfrm>
            <a:custGeom>
              <a:rect b="b" l="l" r="r" t="t"/>
              <a:pathLst>
                <a:path extrusionOk="0" h="1673" w="1084">
                  <a:moveTo>
                    <a:pt x="29" y="1"/>
                  </a:moveTo>
                  <a:cubicBezTo>
                    <a:pt x="29" y="1"/>
                    <a:pt x="0" y="133"/>
                    <a:pt x="29" y="308"/>
                  </a:cubicBezTo>
                  <a:cubicBezTo>
                    <a:pt x="59" y="499"/>
                    <a:pt x="132" y="747"/>
                    <a:pt x="278" y="1011"/>
                  </a:cubicBezTo>
                  <a:cubicBezTo>
                    <a:pt x="439" y="1245"/>
                    <a:pt x="630" y="1435"/>
                    <a:pt x="791" y="1538"/>
                  </a:cubicBezTo>
                  <a:cubicBezTo>
                    <a:pt x="932" y="1628"/>
                    <a:pt x="1039" y="1672"/>
                    <a:pt x="1063" y="1672"/>
                  </a:cubicBezTo>
                  <a:cubicBezTo>
                    <a:pt x="1067" y="1672"/>
                    <a:pt x="1069" y="1672"/>
                    <a:pt x="1069" y="1670"/>
                  </a:cubicBezTo>
                  <a:cubicBezTo>
                    <a:pt x="1083" y="1655"/>
                    <a:pt x="644" y="1435"/>
                    <a:pt x="351" y="952"/>
                  </a:cubicBezTo>
                  <a:cubicBezTo>
                    <a:pt x="59" y="484"/>
                    <a:pt x="59" y="1"/>
                    <a:pt x="29" y="1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-471862" y="3255579"/>
              <a:ext cx="963775" cy="711987"/>
            </a:xfrm>
            <a:custGeom>
              <a:rect b="b" l="l" r="r" t="t"/>
              <a:pathLst>
                <a:path extrusionOk="0" h="8404" w="11376">
                  <a:moveTo>
                    <a:pt x="615" y="1"/>
                  </a:moveTo>
                  <a:lnTo>
                    <a:pt x="0" y="8053"/>
                  </a:lnTo>
                  <a:lnTo>
                    <a:pt x="11083" y="8404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-217617" y="3067669"/>
              <a:ext cx="547037" cy="232641"/>
            </a:xfrm>
            <a:custGeom>
              <a:rect b="b" l="l" r="r" t="t"/>
              <a:pathLst>
                <a:path extrusionOk="0" h="2746" w="6457">
                  <a:moveTo>
                    <a:pt x="3012" y="1"/>
                  </a:moveTo>
                  <a:cubicBezTo>
                    <a:pt x="303" y="1"/>
                    <a:pt x="1" y="2365"/>
                    <a:pt x="1" y="2365"/>
                  </a:cubicBezTo>
                  <a:lnTo>
                    <a:pt x="1084" y="2746"/>
                  </a:lnTo>
                  <a:cubicBezTo>
                    <a:pt x="1084" y="2746"/>
                    <a:pt x="601" y="1048"/>
                    <a:pt x="2870" y="477"/>
                  </a:cubicBezTo>
                  <a:cubicBezTo>
                    <a:pt x="3087" y="424"/>
                    <a:pt x="3289" y="400"/>
                    <a:pt x="3477" y="400"/>
                  </a:cubicBezTo>
                  <a:cubicBezTo>
                    <a:pt x="5264" y="400"/>
                    <a:pt x="5827" y="2556"/>
                    <a:pt x="5827" y="2556"/>
                  </a:cubicBezTo>
                  <a:lnTo>
                    <a:pt x="6457" y="2556"/>
                  </a:lnTo>
                  <a:cubicBezTo>
                    <a:pt x="6457" y="2556"/>
                    <a:pt x="6222" y="169"/>
                    <a:pt x="3280" y="8"/>
                  </a:cubicBezTo>
                  <a:cubicBezTo>
                    <a:pt x="3188" y="3"/>
                    <a:pt x="3099" y="1"/>
                    <a:pt x="3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435" y="1567609"/>
              <a:ext cx="540768" cy="1425160"/>
            </a:xfrm>
            <a:custGeom>
              <a:rect b="b" l="l" r="r" t="t"/>
              <a:pathLst>
                <a:path extrusionOk="0" h="16822" w="6383">
                  <a:moveTo>
                    <a:pt x="3250" y="0"/>
                  </a:moveTo>
                  <a:cubicBezTo>
                    <a:pt x="3250" y="0"/>
                    <a:pt x="1596" y="4773"/>
                    <a:pt x="966" y="7569"/>
                  </a:cubicBezTo>
                  <a:cubicBezTo>
                    <a:pt x="234" y="10848"/>
                    <a:pt x="0" y="15504"/>
                    <a:pt x="0" y="15504"/>
                  </a:cubicBezTo>
                  <a:lnTo>
                    <a:pt x="2606" y="16821"/>
                  </a:lnTo>
                  <a:cubicBezTo>
                    <a:pt x="2606" y="16821"/>
                    <a:pt x="3631" y="9619"/>
                    <a:pt x="3894" y="8638"/>
                  </a:cubicBezTo>
                  <a:cubicBezTo>
                    <a:pt x="4304" y="7130"/>
                    <a:pt x="6383" y="674"/>
                    <a:pt x="6383" y="674"/>
                  </a:cubicBezTo>
                  <a:lnTo>
                    <a:pt x="3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-60122" y="2863323"/>
              <a:ext cx="292792" cy="338372"/>
            </a:xfrm>
            <a:custGeom>
              <a:rect b="b" l="l" r="r" t="t"/>
              <a:pathLst>
                <a:path extrusionOk="0" h="3994" w="3456">
                  <a:moveTo>
                    <a:pt x="912" y="1"/>
                  </a:moveTo>
                  <a:cubicBezTo>
                    <a:pt x="826" y="1"/>
                    <a:pt x="764" y="29"/>
                    <a:pt x="733" y="93"/>
                  </a:cubicBezTo>
                  <a:cubicBezTo>
                    <a:pt x="733" y="93"/>
                    <a:pt x="1" y="2127"/>
                    <a:pt x="45" y="2362"/>
                  </a:cubicBezTo>
                  <a:cubicBezTo>
                    <a:pt x="53" y="2399"/>
                    <a:pt x="72" y="2415"/>
                    <a:pt x="100" y="2415"/>
                  </a:cubicBezTo>
                  <a:cubicBezTo>
                    <a:pt x="268" y="2415"/>
                    <a:pt x="733" y="1820"/>
                    <a:pt x="733" y="1820"/>
                  </a:cubicBezTo>
                  <a:lnTo>
                    <a:pt x="733" y="1820"/>
                  </a:lnTo>
                  <a:cubicBezTo>
                    <a:pt x="733" y="1820"/>
                    <a:pt x="220" y="2684"/>
                    <a:pt x="264" y="2933"/>
                  </a:cubicBezTo>
                  <a:cubicBezTo>
                    <a:pt x="271" y="2956"/>
                    <a:pt x="287" y="2966"/>
                    <a:pt x="309" y="2966"/>
                  </a:cubicBezTo>
                  <a:cubicBezTo>
                    <a:pt x="514" y="2966"/>
                    <a:pt x="1289" y="2084"/>
                    <a:pt x="1289" y="2084"/>
                  </a:cubicBezTo>
                  <a:lnTo>
                    <a:pt x="1289" y="2084"/>
                  </a:lnTo>
                  <a:cubicBezTo>
                    <a:pt x="1289" y="2084"/>
                    <a:pt x="411" y="3211"/>
                    <a:pt x="660" y="3401"/>
                  </a:cubicBezTo>
                  <a:cubicBezTo>
                    <a:pt x="678" y="3417"/>
                    <a:pt x="702" y="3425"/>
                    <a:pt x="730" y="3425"/>
                  </a:cubicBezTo>
                  <a:cubicBezTo>
                    <a:pt x="1055" y="3425"/>
                    <a:pt x="1948" y="2421"/>
                    <a:pt x="1948" y="2420"/>
                  </a:cubicBezTo>
                  <a:lnTo>
                    <a:pt x="1948" y="2420"/>
                  </a:lnTo>
                  <a:cubicBezTo>
                    <a:pt x="1948" y="2421"/>
                    <a:pt x="967" y="3709"/>
                    <a:pt x="1187" y="3972"/>
                  </a:cubicBezTo>
                  <a:cubicBezTo>
                    <a:pt x="1201" y="3987"/>
                    <a:pt x="1219" y="3994"/>
                    <a:pt x="1241" y="3994"/>
                  </a:cubicBezTo>
                  <a:cubicBezTo>
                    <a:pt x="1568" y="3994"/>
                    <a:pt x="2724" y="2479"/>
                    <a:pt x="2724" y="2479"/>
                  </a:cubicBezTo>
                  <a:cubicBezTo>
                    <a:pt x="2737" y="3088"/>
                    <a:pt x="3102" y="3422"/>
                    <a:pt x="3272" y="3422"/>
                  </a:cubicBezTo>
                  <a:cubicBezTo>
                    <a:pt x="3286" y="3422"/>
                    <a:pt x="3298" y="3420"/>
                    <a:pt x="3309" y="3416"/>
                  </a:cubicBezTo>
                  <a:cubicBezTo>
                    <a:pt x="3456" y="3372"/>
                    <a:pt x="3265" y="1381"/>
                    <a:pt x="3265" y="1381"/>
                  </a:cubicBezTo>
                  <a:cubicBezTo>
                    <a:pt x="3265" y="1381"/>
                    <a:pt x="1515" y="1"/>
                    <a:pt x="912" y="1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319426" y="1761110"/>
              <a:ext cx="124115" cy="570589"/>
            </a:xfrm>
            <a:custGeom>
              <a:rect b="b" l="l" r="r" t="t"/>
              <a:pathLst>
                <a:path extrusionOk="0" h="6735" w="1465">
                  <a:moveTo>
                    <a:pt x="1450" y="0"/>
                  </a:moveTo>
                  <a:cubicBezTo>
                    <a:pt x="1420" y="0"/>
                    <a:pt x="1303" y="366"/>
                    <a:pt x="1128" y="966"/>
                  </a:cubicBezTo>
                  <a:cubicBezTo>
                    <a:pt x="967" y="1552"/>
                    <a:pt x="762" y="2401"/>
                    <a:pt x="571" y="3338"/>
                  </a:cubicBezTo>
                  <a:cubicBezTo>
                    <a:pt x="381" y="4260"/>
                    <a:pt x="220" y="5109"/>
                    <a:pt x="132" y="5724"/>
                  </a:cubicBezTo>
                  <a:cubicBezTo>
                    <a:pt x="30" y="6354"/>
                    <a:pt x="0" y="6734"/>
                    <a:pt x="15" y="6734"/>
                  </a:cubicBezTo>
                  <a:cubicBezTo>
                    <a:pt x="30" y="6734"/>
                    <a:pt x="118" y="6354"/>
                    <a:pt x="249" y="5754"/>
                  </a:cubicBezTo>
                  <a:cubicBezTo>
                    <a:pt x="381" y="5124"/>
                    <a:pt x="542" y="4290"/>
                    <a:pt x="747" y="3367"/>
                  </a:cubicBezTo>
                  <a:cubicBezTo>
                    <a:pt x="952" y="2460"/>
                    <a:pt x="1128" y="1611"/>
                    <a:pt x="1259" y="996"/>
                  </a:cubicBezTo>
                  <a:cubicBezTo>
                    <a:pt x="1391" y="381"/>
                    <a:pt x="1464" y="0"/>
                    <a:pt x="145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9349" y="2725568"/>
              <a:ext cx="255600" cy="97767"/>
            </a:xfrm>
            <a:custGeom>
              <a:rect b="b" l="l" r="r" t="t"/>
              <a:pathLst>
                <a:path extrusionOk="0" h="1154" w="3017">
                  <a:moveTo>
                    <a:pt x="100" y="0"/>
                  </a:moveTo>
                  <a:cubicBezTo>
                    <a:pt x="36" y="0"/>
                    <a:pt x="1" y="8"/>
                    <a:pt x="1" y="20"/>
                  </a:cubicBezTo>
                  <a:cubicBezTo>
                    <a:pt x="1" y="64"/>
                    <a:pt x="689" y="196"/>
                    <a:pt x="1523" y="518"/>
                  </a:cubicBezTo>
                  <a:cubicBezTo>
                    <a:pt x="2286" y="804"/>
                    <a:pt x="2859" y="1154"/>
                    <a:pt x="2970" y="1154"/>
                  </a:cubicBezTo>
                  <a:cubicBezTo>
                    <a:pt x="2978" y="1154"/>
                    <a:pt x="2984" y="1152"/>
                    <a:pt x="2987" y="1148"/>
                  </a:cubicBezTo>
                  <a:cubicBezTo>
                    <a:pt x="3016" y="1118"/>
                    <a:pt x="2431" y="665"/>
                    <a:pt x="1596" y="342"/>
                  </a:cubicBezTo>
                  <a:cubicBezTo>
                    <a:pt x="922" y="91"/>
                    <a:pt x="329" y="0"/>
                    <a:pt x="10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30445" y="2788007"/>
              <a:ext cx="52188" cy="43885"/>
            </a:xfrm>
            <a:custGeom>
              <a:rect b="b" l="l" r="r" t="t"/>
              <a:pathLst>
                <a:path extrusionOk="0" h="518" w="616">
                  <a:moveTo>
                    <a:pt x="259" y="98"/>
                  </a:moveTo>
                  <a:cubicBezTo>
                    <a:pt x="293" y="98"/>
                    <a:pt x="315" y="114"/>
                    <a:pt x="337" y="147"/>
                  </a:cubicBezTo>
                  <a:cubicBezTo>
                    <a:pt x="352" y="176"/>
                    <a:pt x="352" y="250"/>
                    <a:pt x="337" y="264"/>
                  </a:cubicBezTo>
                  <a:cubicBezTo>
                    <a:pt x="317" y="291"/>
                    <a:pt x="284" y="303"/>
                    <a:pt x="253" y="303"/>
                  </a:cubicBezTo>
                  <a:cubicBezTo>
                    <a:pt x="217" y="303"/>
                    <a:pt x="184" y="288"/>
                    <a:pt x="176" y="264"/>
                  </a:cubicBezTo>
                  <a:cubicBezTo>
                    <a:pt x="157" y="258"/>
                    <a:pt x="146" y="240"/>
                    <a:pt x="141" y="220"/>
                  </a:cubicBezTo>
                  <a:lnTo>
                    <a:pt x="141" y="220"/>
                  </a:lnTo>
                  <a:cubicBezTo>
                    <a:pt x="180" y="212"/>
                    <a:pt x="206" y="158"/>
                    <a:pt x="220" y="103"/>
                  </a:cubicBezTo>
                  <a:cubicBezTo>
                    <a:pt x="235" y="100"/>
                    <a:pt x="248" y="98"/>
                    <a:pt x="259" y="98"/>
                  </a:cubicBezTo>
                  <a:close/>
                  <a:moveTo>
                    <a:pt x="352" y="1"/>
                  </a:moveTo>
                  <a:cubicBezTo>
                    <a:pt x="293" y="1"/>
                    <a:pt x="264" y="1"/>
                    <a:pt x="220" y="15"/>
                  </a:cubicBezTo>
                  <a:cubicBezTo>
                    <a:pt x="204" y="26"/>
                    <a:pt x="189" y="40"/>
                    <a:pt x="175" y="56"/>
                  </a:cubicBezTo>
                  <a:lnTo>
                    <a:pt x="175" y="56"/>
                  </a:lnTo>
                  <a:cubicBezTo>
                    <a:pt x="167" y="51"/>
                    <a:pt x="159" y="48"/>
                    <a:pt x="149" y="48"/>
                  </a:cubicBezTo>
                  <a:cubicBezTo>
                    <a:pt x="129" y="48"/>
                    <a:pt x="103" y="59"/>
                    <a:pt x="74" y="89"/>
                  </a:cubicBezTo>
                  <a:cubicBezTo>
                    <a:pt x="59" y="103"/>
                    <a:pt x="44" y="147"/>
                    <a:pt x="30" y="191"/>
                  </a:cubicBezTo>
                  <a:cubicBezTo>
                    <a:pt x="0" y="250"/>
                    <a:pt x="30" y="323"/>
                    <a:pt x="59" y="381"/>
                  </a:cubicBezTo>
                  <a:cubicBezTo>
                    <a:pt x="103" y="455"/>
                    <a:pt x="191" y="484"/>
                    <a:pt x="264" y="513"/>
                  </a:cubicBezTo>
                  <a:cubicBezTo>
                    <a:pt x="282" y="516"/>
                    <a:pt x="300" y="518"/>
                    <a:pt x="318" y="518"/>
                  </a:cubicBezTo>
                  <a:cubicBezTo>
                    <a:pt x="388" y="518"/>
                    <a:pt x="455" y="492"/>
                    <a:pt x="513" y="411"/>
                  </a:cubicBezTo>
                  <a:cubicBezTo>
                    <a:pt x="615" y="294"/>
                    <a:pt x="571" y="162"/>
                    <a:pt x="498" y="74"/>
                  </a:cubicBezTo>
                  <a:cubicBezTo>
                    <a:pt x="469" y="30"/>
                    <a:pt x="410" y="1"/>
                    <a:pt x="352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355432" y="1419856"/>
              <a:ext cx="156308" cy="284236"/>
            </a:xfrm>
            <a:custGeom>
              <a:rect b="b" l="l" r="r" t="t"/>
              <a:pathLst>
                <a:path extrusionOk="0" h="3355" w="1845">
                  <a:moveTo>
                    <a:pt x="561" y="0"/>
                  </a:moveTo>
                  <a:cubicBezTo>
                    <a:pt x="376" y="0"/>
                    <a:pt x="238" y="51"/>
                    <a:pt x="146" y="90"/>
                  </a:cubicBezTo>
                  <a:cubicBezTo>
                    <a:pt x="88" y="134"/>
                    <a:pt x="44" y="149"/>
                    <a:pt x="29" y="163"/>
                  </a:cubicBezTo>
                  <a:lnTo>
                    <a:pt x="0" y="207"/>
                  </a:lnTo>
                  <a:cubicBezTo>
                    <a:pt x="0" y="209"/>
                    <a:pt x="1" y="210"/>
                    <a:pt x="2" y="210"/>
                  </a:cubicBezTo>
                  <a:cubicBezTo>
                    <a:pt x="11" y="210"/>
                    <a:pt x="58" y="160"/>
                    <a:pt x="176" y="134"/>
                  </a:cubicBezTo>
                  <a:cubicBezTo>
                    <a:pt x="272" y="98"/>
                    <a:pt x="398" y="72"/>
                    <a:pt x="554" y="72"/>
                  </a:cubicBezTo>
                  <a:cubicBezTo>
                    <a:pt x="588" y="72"/>
                    <a:pt x="622" y="73"/>
                    <a:pt x="659" y="76"/>
                  </a:cubicBezTo>
                  <a:cubicBezTo>
                    <a:pt x="849" y="90"/>
                    <a:pt x="1098" y="193"/>
                    <a:pt x="1288" y="368"/>
                  </a:cubicBezTo>
                  <a:cubicBezTo>
                    <a:pt x="1493" y="559"/>
                    <a:pt x="1640" y="822"/>
                    <a:pt x="1698" y="1144"/>
                  </a:cubicBezTo>
                  <a:cubicBezTo>
                    <a:pt x="1757" y="1452"/>
                    <a:pt x="1727" y="1744"/>
                    <a:pt x="1684" y="2023"/>
                  </a:cubicBezTo>
                  <a:cubicBezTo>
                    <a:pt x="1625" y="2271"/>
                    <a:pt x="1523" y="2506"/>
                    <a:pt x="1464" y="2711"/>
                  </a:cubicBezTo>
                  <a:cubicBezTo>
                    <a:pt x="1288" y="3121"/>
                    <a:pt x="1186" y="3355"/>
                    <a:pt x="1200" y="3355"/>
                  </a:cubicBezTo>
                  <a:cubicBezTo>
                    <a:pt x="1200" y="3355"/>
                    <a:pt x="1244" y="3296"/>
                    <a:pt x="1288" y="3194"/>
                  </a:cubicBezTo>
                  <a:cubicBezTo>
                    <a:pt x="1347" y="3077"/>
                    <a:pt x="1420" y="2930"/>
                    <a:pt x="1508" y="2725"/>
                  </a:cubicBezTo>
                  <a:cubicBezTo>
                    <a:pt x="1610" y="2535"/>
                    <a:pt x="1698" y="2286"/>
                    <a:pt x="1757" y="2023"/>
                  </a:cubicBezTo>
                  <a:cubicBezTo>
                    <a:pt x="1830" y="1744"/>
                    <a:pt x="1845" y="1422"/>
                    <a:pt x="1771" y="1100"/>
                  </a:cubicBezTo>
                  <a:cubicBezTo>
                    <a:pt x="1713" y="793"/>
                    <a:pt x="1552" y="500"/>
                    <a:pt x="1332" y="295"/>
                  </a:cubicBezTo>
                  <a:cubicBezTo>
                    <a:pt x="1113" y="105"/>
                    <a:pt x="849" y="17"/>
                    <a:pt x="630" y="2"/>
                  </a:cubicBezTo>
                  <a:cubicBezTo>
                    <a:pt x="606" y="1"/>
                    <a:pt x="583" y="0"/>
                    <a:pt x="56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-425944" y="3486188"/>
              <a:ext cx="274154" cy="281779"/>
            </a:xfrm>
            <a:custGeom>
              <a:rect b="b" l="l" r="r" t="t"/>
              <a:pathLst>
                <a:path extrusionOk="0" h="3326" w="3236">
                  <a:moveTo>
                    <a:pt x="3189" y="1"/>
                  </a:moveTo>
                  <a:cubicBezTo>
                    <a:pt x="3133" y="1"/>
                    <a:pt x="2413" y="708"/>
                    <a:pt x="1552" y="1597"/>
                  </a:cubicBezTo>
                  <a:cubicBezTo>
                    <a:pt x="674" y="2520"/>
                    <a:pt x="0" y="3281"/>
                    <a:pt x="29" y="3325"/>
                  </a:cubicBezTo>
                  <a:cubicBezTo>
                    <a:pt x="30" y="3326"/>
                    <a:pt x="31" y="3326"/>
                    <a:pt x="33" y="3326"/>
                  </a:cubicBezTo>
                  <a:cubicBezTo>
                    <a:pt x="102" y="3326"/>
                    <a:pt x="823" y="2619"/>
                    <a:pt x="1684" y="1729"/>
                  </a:cubicBezTo>
                  <a:cubicBezTo>
                    <a:pt x="2562" y="807"/>
                    <a:pt x="3235" y="46"/>
                    <a:pt x="3192" y="2"/>
                  </a:cubicBezTo>
                  <a:cubicBezTo>
                    <a:pt x="3191" y="1"/>
                    <a:pt x="3190" y="1"/>
                    <a:pt x="3189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202851" y="3514654"/>
              <a:ext cx="261785" cy="218747"/>
            </a:xfrm>
            <a:custGeom>
              <a:rect b="b" l="l" r="r" t="t"/>
              <a:pathLst>
                <a:path extrusionOk="0" h="2582" w="3090">
                  <a:moveTo>
                    <a:pt x="64" y="0"/>
                  </a:moveTo>
                  <a:cubicBezTo>
                    <a:pt x="62" y="0"/>
                    <a:pt x="60" y="1"/>
                    <a:pt x="59" y="2"/>
                  </a:cubicBezTo>
                  <a:cubicBezTo>
                    <a:pt x="0" y="32"/>
                    <a:pt x="615" y="676"/>
                    <a:pt x="1479" y="1379"/>
                  </a:cubicBezTo>
                  <a:cubicBezTo>
                    <a:pt x="2297" y="2041"/>
                    <a:pt x="2965" y="2581"/>
                    <a:pt x="3052" y="2581"/>
                  </a:cubicBezTo>
                  <a:cubicBezTo>
                    <a:pt x="3056" y="2581"/>
                    <a:pt x="3058" y="2581"/>
                    <a:pt x="3060" y="2579"/>
                  </a:cubicBezTo>
                  <a:cubicBezTo>
                    <a:pt x="3089" y="2520"/>
                    <a:pt x="2460" y="1920"/>
                    <a:pt x="1611" y="1232"/>
                  </a:cubicBezTo>
                  <a:cubicBezTo>
                    <a:pt x="792" y="569"/>
                    <a:pt x="136" y="0"/>
                    <a:pt x="64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-406119" y="3262950"/>
              <a:ext cx="842202" cy="393609"/>
            </a:xfrm>
            <a:custGeom>
              <a:rect b="b" l="l" r="r" t="t"/>
              <a:pathLst>
                <a:path extrusionOk="0" h="4646" w="9941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1"/>
                    <a:pt x="117" y="148"/>
                    <a:pt x="366" y="397"/>
                  </a:cubicBezTo>
                  <a:cubicBezTo>
                    <a:pt x="601" y="631"/>
                    <a:pt x="967" y="953"/>
                    <a:pt x="1406" y="1378"/>
                  </a:cubicBezTo>
                  <a:cubicBezTo>
                    <a:pt x="1845" y="1788"/>
                    <a:pt x="2372" y="2271"/>
                    <a:pt x="2958" y="2827"/>
                  </a:cubicBezTo>
                  <a:cubicBezTo>
                    <a:pt x="3280" y="3105"/>
                    <a:pt x="3558" y="3398"/>
                    <a:pt x="3894" y="3691"/>
                  </a:cubicBezTo>
                  <a:cubicBezTo>
                    <a:pt x="4056" y="3837"/>
                    <a:pt x="4231" y="3998"/>
                    <a:pt x="4392" y="4145"/>
                  </a:cubicBezTo>
                  <a:cubicBezTo>
                    <a:pt x="4568" y="4291"/>
                    <a:pt x="4744" y="4452"/>
                    <a:pt x="4978" y="4569"/>
                  </a:cubicBezTo>
                  <a:cubicBezTo>
                    <a:pt x="5092" y="4607"/>
                    <a:pt x="5195" y="4645"/>
                    <a:pt x="5306" y="4645"/>
                  </a:cubicBezTo>
                  <a:cubicBezTo>
                    <a:pt x="5323" y="4645"/>
                    <a:pt x="5341" y="4644"/>
                    <a:pt x="5358" y="4642"/>
                  </a:cubicBezTo>
                  <a:cubicBezTo>
                    <a:pt x="5505" y="4642"/>
                    <a:pt x="5637" y="4584"/>
                    <a:pt x="5724" y="4511"/>
                  </a:cubicBezTo>
                  <a:cubicBezTo>
                    <a:pt x="5929" y="4364"/>
                    <a:pt x="6076" y="4203"/>
                    <a:pt x="6237" y="4057"/>
                  </a:cubicBezTo>
                  <a:cubicBezTo>
                    <a:pt x="6559" y="3735"/>
                    <a:pt x="6852" y="3442"/>
                    <a:pt x="7159" y="3178"/>
                  </a:cubicBezTo>
                  <a:cubicBezTo>
                    <a:pt x="7715" y="2608"/>
                    <a:pt x="8213" y="2080"/>
                    <a:pt x="8638" y="1641"/>
                  </a:cubicBezTo>
                  <a:cubicBezTo>
                    <a:pt x="9033" y="1173"/>
                    <a:pt x="9370" y="807"/>
                    <a:pt x="9589" y="558"/>
                  </a:cubicBezTo>
                  <a:cubicBezTo>
                    <a:pt x="9809" y="294"/>
                    <a:pt x="9941" y="133"/>
                    <a:pt x="9911" y="133"/>
                  </a:cubicBezTo>
                  <a:lnTo>
                    <a:pt x="9911" y="133"/>
                  </a:lnTo>
                  <a:cubicBezTo>
                    <a:pt x="9911" y="133"/>
                    <a:pt x="9765" y="265"/>
                    <a:pt x="9531" y="514"/>
                  </a:cubicBezTo>
                  <a:cubicBezTo>
                    <a:pt x="9282" y="763"/>
                    <a:pt x="8945" y="1100"/>
                    <a:pt x="8521" y="1539"/>
                  </a:cubicBezTo>
                  <a:cubicBezTo>
                    <a:pt x="8111" y="1978"/>
                    <a:pt x="7598" y="2490"/>
                    <a:pt x="7027" y="3047"/>
                  </a:cubicBezTo>
                  <a:cubicBezTo>
                    <a:pt x="6735" y="3325"/>
                    <a:pt x="6427" y="3618"/>
                    <a:pt x="6105" y="3910"/>
                  </a:cubicBezTo>
                  <a:cubicBezTo>
                    <a:pt x="5944" y="4028"/>
                    <a:pt x="5783" y="4218"/>
                    <a:pt x="5622" y="4320"/>
                  </a:cubicBezTo>
                  <a:cubicBezTo>
                    <a:pt x="5519" y="4397"/>
                    <a:pt x="5412" y="4434"/>
                    <a:pt x="5299" y="4434"/>
                  </a:cubicBezTo>
                  <a:cubicBezTo>
                    <a:pt x="5219" y="4434"/>
                    <a:pt x="5136" y="4415"/>
                    <a:pt x="5051" y="4379"/>
                  </a:cubicBezTo>
                  <a:cubicBezTo>
                    <a:pt x="4846" y="4291"/>
                    <a:pt x="4685" y="4145"/>
                    <a:pt x="4524" y="3998"/>
                  </a:cubicBezTo>
                  <a:lnTo>
                    <a:pt x="4026" y="3559"/>
                  </a:lnTo>
                  <a:cubicBezTo>
                    <a:pt x="3690" y="3266"/>
                    <a:pt x="3382" y="2988"/>
                    <a:pt x="3089" y="2710"/>
                  </a:cubicBezTo>
                  <a:cubicBezTo>
                    <a:pt x="2489" y="2183"/>
                    <a:pt x="1947" y="1685"/>
                    <a:pt x="1494" y="1290"/>
                  </a:cubicBezTo>
                  <a:cubicBezTo>
                    <a:pt x="1040" y="880"/>
                    <a:pt x="674" y="558"/>
                    <a:pt x="425" y="338"/>
                  </a:cubicBezTo>
                  <a:cubicBezTo>
                    <a:pt x="161" y="130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2989" y="3584210"/>
              <a:ext cx="43461" cy="111915"/>
            </a:xfrm>
            <a:custGeom>
              <a:rect b="b" l="l" r="r" t="t"/>
              <a:pathLst>
                <a:path extrusionOk="0" h="1321" w="513">
                  <a:moveTo>
                    <a:pt x="255" y="1"/>
                  </a:moveTo>
                  <a:cubicBezTo>
                    <a:pt x="126" y="1"/>
                    <a:pt x="1" y="303"/>
                    <a:pt x="15" y="675"/>
                  </a:cubicBezTo>
                  <a:cubicBezTo>
                    <a:pt x="57" y="1038"/>
                    <a:pt x="206" y="1321"/>
                    <a:pt x="334" y="1321"/>
                  </a:cubicBezTo>
                  <a:cubicBezTo>
                    <a:pt x="340" y="1321"/>
                    <a:pt x="346" y="1320"/>
                    <a:pt x="352" y="1319"/>
                  </a:cubicBezTo>
                  <a:cubicBezTo>
                    <a:pt x="469" y="1290"/>
                    <a:pt x="513" y="997"/>
                    <a:pt x="498" y="645"/>
                  </a:cubicBezTo>
                  <a:cubicBezTo>
                    <a:pt x="484" y="294"/>
                    <a:pt x="381" y="1"/>
                    <a:pt x="264" y="1"/>
                  </a:cubicBezTo>
                  <a:cubicBezTo>
                    <a:pt x="261" y="1"/>
                    <a:pt x="258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-465678" y="3848453"/>
              <a:ext cx="927769" cy="118100"/>
            </a:xfrm>
            <a:custGeom>
              <a:rect b="b" l="l" r="r" t="t"/>
              <a:pathLst>
                <a:path extrusionOk="0" h="1394" w="10951">
                  <a:moveTo>
                    <a:pt x="4957" y="0"/>
                  </a:moveTo>
                  <a:cubicBezTo>
                    <a:pt x="4383" y="0"/>
                    <a:pt x="3837" y="47"/>
                    <a:pt x="3324" y="103"/>
                  </a:cubicBezTo>
                  <a:cubicBezTo>
                    <a:pt x="2972" y="147"/>
                    <a:pt x="2665" y="176"/>
                    <a:pt x="2372" y="249"/>
                  </a:cubicBezTo>
                  <a:cubicBezTo>
                    <a:pt x="2226" y="293"/>
                    <a:pt x="2065" y="308"/>
                    <a:pt x="1948" y="337"/>
                  </a:cubicBezTo>
                  <a:cubicBezTo>
                    <a:pt x="1816" y="381"/>
                    <a:pt x="1684" y="396"/>
                    <a:pt x="1552" y="440"/>
                  </a:cubicBezTo>
                  <a:cubicBezTo>
                    <a:pt x="1304" y="513"/>
                    <a:pt x="1099" y="586"/>
                    <a:pt x="894" y="630"/>
                  </a:cubicBezTo>
                  <a:cubicBezTo>
                    <a:pt x="703" y="689"/>
                    <a:pt x="528" y="747"/>
                    <a:pt x="411" y="806"/>
                  </a:cubicBezTo>
                  <a:cubicBezTo>
                    <a:pt x="147" y="908"/>
                    <a:pt x="1" y="967"/>
                    <a:pt x="1" y="981"/>
                  </a:cubicBezTo>
                  <a:cubicBezTo>
                    <a:pt x="2" y="985"/>
                    <a:pt x="6" y="986"/>
                    <a:pt x="15" y="986"/>
                  </a:cubicBezTo>
                  <a:cubicBezTo>
                    <a:pt x="110" y="986"/>
                    <a:pt x="679" y="759"/>
                    <a:pt x="1596" y="557"/>
                  </a:cubicBezTo>
                  <a:cubicBezTo>
                    <a:pt x="1728" y="528"/>
                    <a:pt x="1860" y="513"/>
                    <a:pt x="1977" y="469"/>
                  </a:cubicBezTo>
                  <a:cubicBezTo>
                    <a:pt x="2109" y="454"/>
                    <a:pt x="2255" y="410"/>
                    <a:pt x="2402" y="396"/>
                  </a:cubicBezTo>
                  <a:cubicBezTo>
                    <a:pt x="2694" y="337"/>
                    <a:pt x="3002" y="308"/>
                    <a:pt x="3338" y="264"/>
                  </a:cubicBezTo>
                  <a:cubicBezTo>
                    <a:pt x="3909" y="226"/>
                    <a:pt x="4534" y="188"/>
                    <a:pt x="5186" y="188"/>
                  </a:cubicBezTo>
                  <a:cubicBezTo>
                    <a:pt x="5287" y="188"/>
                    <a:pt x="5388" y="189"/>
                    <a:pt x="5490" y="191"/>
                  </a:cubicBezTo>
                  <a:cubicBezTo>
                    <a:pt x="6266" y="235"/>
                    <a:pt x="6998" y="323"/>
                    <a:pt x="7657" y="440"/>
                  </a:cubicBezTo>
                  <a:cubicBezTo>
                    <a:pt x="7979" y="513"/>
                    <a:pt x="8287" y="557"/>
                    <a:pt x="8594" y="630"/>
                  </a:cubicBezTo>
                  <a:cubicBezTo>
                    <a:pt x="8726" y="674"/>
                    <a:pt x="8872" y="703"/>
                    <a:pt x="9004" y="747"/>
                  </a:cubicBezTo>
                  <a:lnTo>
                    <a:pt x="9385" y="850"/>
                  </a:lnTo>
                  <a:cubicBezTo>
                    <a:pt x="10318" y="1128"/>
                    <a:pt x="10866" y="1393"/>
                    <a:pt x="10943" y="1393"/>
                  </a:cubicBezTo>
                  <a:cubicBezTo>
                    <a:pt x="10947" y="1393"/>
                    <a:pt x="10950" y="1393"/>
                    <a:pt x="10951" y="1391"/>
                  </a:cubicBezTo>
                  <a:cubicBezTo>
                    <a:pt x="10951" y="1391"/>
                    <a:pt x="10805" y="1318"/>
                    <a:pt x="10541" y="1172"/>
                  </a:cubicBezTo>
                  <a:cubicBezTo>
                    <a:pt x="10409" y="1113"/>
                    <a:pt x="10248" y="1040"/>
                    <a:pt x="10073" y="967"/>
                  </a:cubicBezTo>
                  <a:cubicBezTo>
                    <a:pt x="9882" y="894"/>
                    <a:pt x="9663" y="806"/>
                    <a:pt x="9428" y="732"/>
                  </a:cubicBezTo>
                  <a:cubicBezTo>
                    <a:pt x="9297" y="689"/>
                    <a:pt x="9165" y="630"/>
                    <a:pt x="9048" y="601"/>
                  </a:cubicBezTo>
                  <a:cubicBezTo>
                    <a:pt x="8916" y="557"/>
                    <a:pt x="8770" y="528"/>
                    <a:pt x="8623" y="484"/>
                  </a:cubicBezTo>
                  <a:cubicBezTo>
                    <a:pt x="8331" y="396"/>
                    <a:pt x="8023" y="337"/>
                    <a:pt x="7686" y="264"/>
                  </a:cubicBezTo>
                  <a:cubicBezTo>
                    <a:pt x="7028" y="147"/>
                    <a:pt x="6296" y="44"/>
                    <a:pt x="5505" y="15"/>
                  </a:cubicBezTo>
                  <a:cubicBezTo>
                    <a:pt x="5320" y="5"/>
                    <a:pt x="5137" y="0"/>
                    <a:pt x="4957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731167" y="1500595"/>
              <a:ext cx="28635" cy="934038"/>
            </a:xfrm>
            <a:custGeom>
              <a:rect b="b" l="l" r="r" t="t"/>
              <a:pathLst>
                <a:path extrusionOk="0" h="11025" w="338">
                  <a:moveTo>
                    <a:pt x="45" y="1"/>
                  </a:moveTo>
                  <a:lnTo>
                    <a:pt x="45" y="1"/>
                  </a:lnTo>
                  <a:cubicBezTo>
                    <a:pt x="1" y="1"/>
                    <a:pt x="59" y="2475"/>
                    <a:pt x="133" y="5505"/>
                  </a:cubicBezTo>
                  <a:cubicBezTo>
                    <a:pt x="206" y="8550"/>
                    <a:pt x="294" y="11024"/>
                    <a:pt x="323" y="11024"/>
                  </a:cubicBezTo>
                  <a:cubicBezTo>
                    <a:pt x="337" y="11024"/>
                    <a:pt x="294" y="8550"/>
                    <a:pt x="220" y="5505"/>
                  </a:cubicBezTo>
                  <a:cubicBezTo>
                    <a:pt x="147" y="2475"/>
                    <a:pt x="59" y="1"/>
                    <a:pt x="45" y="1"/>
                  </a:cubicBezTo>
                  <a:close/>
                </a:path>
              </a:pathLst>
            </a:custGeom>
            <a:solidFill>
              <a:srgbClr val="528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30445" y="1381562"/>
              <a:ext cx="1538007" cy="1427617"/>
            </a:xfrm>
            <a:custGeom>
              <a:rect b="b" l="l" r="r" t="t"/>
              <a:pathLst>
                <a:path extrusionOk="0" h="16851" w="18154">
                  <a:moveTo>
                    <a:pt x="3397" y="2270"/>
                  </a:moveTo>
                  <a:cubicBezTo>
                    <a:pt x="3851" y="2284"/>
                    <a:pt x="4744" y="2284"/>
                    <a:pt x="5856" y="2284"/>
                  </a:cubicBezTo>
                  <a:lnTo>
                    <a:pt x="5856" y="4495"/>
                  </a:lnTo>
                  <a:cubicBezTo>
                    <a:pt x="4714" y="4495"/>
                    <a:pt x="3734" y="4509"/>
                    <a:pt x="3119" y="4509"/>
                  </a:cubicBezTo>
                  <a:cubicBezTo>
                    <a:pt x="3133" y="4100"/>
                    <a:pt x="3192" y="3690"/>
                    <a:pt x="3250" y="3324"/>
                  </a:cubicBezTo>
                  <a:cubicBezTo>
                    <a:pt x="3294" y="2928"/>
                    <a:pt x="3338" y="2577"/>
                    <a:pt x="3397" y="2270"/>
                  </a:cubicBezTo>
                  <a:close/>
                  <a:moveTo>
                    <a:pt x="9999" y="2299"/>
                  </a:moveTo>
                  <a:cubicBezTo>
                    <a:pt x="10029" y="2943"/>
                    <a:pt x="10072" y="3690"/>
                    <a:pt x="10131" y="4524"/>
                  </a:cubicBezTo>
                  <a:lnTo>
                    <a:pt x="5929" y="4524"/>
                  </a:lnTo>
                  <a:cubicBezTo>
                    <a:pt x="5929" y="3690"/>
                    <a:pt x="5929" y="2943"/>
                    <a:pt x="5915" y="2299"/>
                  </a:cubicBezTo>
                  <a:close/>
                  <a:moveTo>
                    <a:pt x="12356" y="2270"/>
                  </a:moveTo>
                  <a:cubicBezTo>
                    <a:pt x="12371" y="2401"/>
                    <a:pt x="12400" y="2548"/>
                    <a:pt x="12415" y="2694"/>
                  </a:cubicBezTo>
                  <a:cubicBezTo>
                    <a:pt x="12488" y="3207"/>
                    <a:pt x="12561" y="3821"/>
                    <a:pt x="12649" y="4524"/>
                  </a:cubicBezTo>
                  <a:cubicBezTo>
                    <a:pt x="12122" y="4524"/>
                    <a:pt x="11258" y="4495"/>
                    <a:pt x="10219" y="4495"/>
                  </a:cubicBezTo>
                  <a:cubicBezTo>
                    <a:pt x="10160" y="3675"/>
                    <a:pt x="10116" y="2928"/>
                    <a:pt x="10072" y="2284"/>
                  </a:cubicBezTo>
                  <a:cubicBezTo>
                    <a:pt x="11053" y="2284"/>
                    <a:pt x="11858" y="2284"/>
                    <a:pt x="12356" y="2270"/>
                  </a:cubicBezTo>
                  <a:close/>
                  <a:moveTo>
                    <a:pt x="10146" y="4597"/>
                  </a:moveTo>
                  <a:cubicBezTo>
                    <a:pt x="10146" y="5066"/>
                    <a:pt x="10175" y="5549"/>
                    <a:pt x="10219" y="6061"/>
                  </a:cubicBezTo>
                  <a:cubicBezTo>
                    <a:pt x="10233" y="6354"/>
                    <a:pt x="10248" y="6647"/>
                    <a:pt x="10263" y="6910"/>
                  </a:cubicBezTo>
                  <a:lnTo>
                    <a:pt x="5915" y="6910"/>
                  </a:lnTo>
                  <a:cubicBezTo>
                    <a:pt x="5915" y="6603"/>
                    <a:pt x="5929" y="6310"/>
                    <a:pt x="5929" y="5988"/>
                  </a:cubicBezTo>
                  <a:cubicBezTo>
                    <a:pt x="5929" y="5505"/>
                    <a:pt x="5959" y="5051"/>
                    <a:pt x="5959" y="4597"/>
                  </a:cubicBezTo>
                  <a:close/>
                  <a:moveTo>
                    <a:pt x="3075" y="4568"/>
                  </a:moveTo>
                  <a:cubicBezTo>
                    <a:pt x="3719" y="4568"/>
                    <a:pt x="4685" y="4583"/>
                    <a:pt x="5842" y="4583"/>
                  </a:cubicBezTo>
                  <a:cubicBezTo>
                    <a:pt x="5842" y="5037"/>
                    <a:pt x="5842" y="5505"/>
                    <a:pt x="5827" y="5973"/>
                  </a:cubicBezTo>
                  <a:cubicBezTo>
                    <a:pt x="5827" y="6296"/>
                    <a:pt x="5798" y="6603"/>
                    <a:pt x="5798" y="6910"/>
                  </a:cubicBezTo>
                  <a:cubicBezTo>
                    <a:pt x="4612" y="6910"/>
                    <a:pt x="3572" y="6910"/>
                    <a:pt x="2797" y="6925"/>
                  </a:cubicBezTo>
                  <a:cubicBezTo>
                    <a:pt x="2899" y="6076"/>
                    <a:pt x="2987" y="5285"/>
                    <a:pt x="3075" y="4568"/>
                  </a:cubicBezTo>
                  <a:close/>
                  <a:moveTo>
                    <a:pt x="12634" y="4568"/>
                  </a:moveTo>
                  <a:cubicBezTo>
                    <a:pt x="12708" y="5154"/>
                    <a:pt x="12795" y="5783"/>
                    <a:pt x="12869" y="6442"/>
                  </a:cubicBezTo>
                  <a:cubicBezTo>
                    <a:pt x="12883" y="6603"/>
                    <a:pt x="12927" y="6764"/>
                    <a:pt x="12942" y="6954"/>
                  </a:cubicBezTo>
                  <a:cubicBezTo>
                    <a:pt x="12444" y="6910"/>
                    <a:pt x="11522" y="6910"/>
                    <a:pt x="10351" y="6910"/>
                  </a:cubicBezTo>
                  <a:cubicBezTo>
                    <a:pt x="10321" y="6647"/>
                    <a:pt x="10307" y="6354"/>
                    <a:pt x="10292" y="6061"/>
                  </a:cubicBezTo>
                  <a:cubicBezTo>
                    <a:pt x="10248" y="5564"/>
                    <a:pt x="10233" y="5066"/>
                    <a:pt x="10204" y="4597"/>
                  </a:cubicBezTo>
                  <a:cubicBezTo>
                    <a:pt x="11258" y="4597"/>
                    <a:pt x="12122" y="4568"/>
                    <a:pt x="12634" y="4568"/>
                  </a:cubicBezTo>
                  <a:close/>
                  <a:moveTo>
                    <a:pt x="2782" y="6969"/>
                  </a:moveTo>
                  <a:cubicBezTo>
                    <a:pt x="3558" y="6969"/>
                    <a:pt x="4597" y="6984"/>
                    <a:pt x="5783" y="6984"/>
                  </a:cubicBezTo>
                  <a:cubicBezTo>
                    <a:pt x="5768" y="7847"/>
                    <a:pt x="5754" y="8652"/>
                    <a:pt x="5739" y="9326"/>
                  </a:cubicBezTo>
                  <a:cubicBezTo>
                    <a:pt x="4524" y="9355"/>
                    <a:pt x="3426" y="9355"/>
                    <a:pt x="2548" y="9355"/>
                  </a:cubicBezTo>
                  <a:cubicBezTo>
                    <a:pt x="2562" y="9209"/>
                    <a:pt x="2592" y="9062"/>
                    <a:pt x="2592" y="8916"/>
                  </a:cubicBezTo>
                  <a:cubicBezTo>
                    <a:pt x="2665" y="8228"/>
                    <a:pt x="2709" y="7598"/>
                    <a:pt x="2782" y="6969"/>
                  </a:cubicBezTo>
                  <a:close/>
                  <a:moveTo>
                    <a:pt x="10263" y="7013"/>
                  </a:moveTo>
                  <a:cubicBezTo>
                    <a:pt x="10321" y="7847"/>
                    <a:pt x="10365" y="8652"/>
                    <a:pt x="10424" y="9370"/>
                  </a:cubicBezTo>
                  <a:lnTo>
                    <a:pt x="10190" y="9370"/>
                  </a:lnTo>
                  <a:cubicBezTo>
                    <a:pt x="9194" y="9370"/>
                    <a:pt x="7818" y="9370"/>
                    <a:pt x="6295" y="9355"/>
                  </a:cubicBezTo>
                  <a:lnTo>
                    <a:pt x="5842" y="9355"/>
                  </a:lnTo>
                  <a:cubicBezTo>
                    <a:pt x="5856" y="8652"/>
                    <a:pt x="5900" y="7862"/>
                    <a:pt x="5915" y="7013"/>
                  </a:cubicBezTo>
                  <a:close/>
                  <a:moveTo>
                    <a:pt x="13352" y="9663"/>
                  </a:moveTo>
                  <a:cubicBezTo>
                    <a:pt x="13366" y="9824"/>
                    <a:pt x="13396" y="10014"/>
                    <a:pt x="13410" y="10160"/>
                  </a:cubicBezTo>
                  <a:cubicBezTo>
                    <a:pt x="13440" y="10204"/>
                    <a:pt x="13440" y="10263"/>
                    <a:pt x="13440" y="10336"/>
                  </a:cubicBezTo>
                  <a:cubicBezTo>
                    <a:pt x="13147" y="10380"/>
                    <a:pt x="12854" y="10409"/>
                    <a:pt x="12620" y="10424"/>
                  </a:cubicBezTo>
                  <a:cubicBezTo>
                    <a:pt x="12751" y="10263"/>
                    <a:pt x="12956" y="10058"/>
                    <a:pt x="13161" y="9868"/>
                  </a:cubicBezTo>
                  <a:cubicBezTo>
                    <a:pt x="13235" y="9794"/>
                    <a:pt x="13293" y="9736"/>
                    <a:pt x="13352" y="9663"/>
                  </a:cubicBezTo>
                  <a:close/>
                  <a:moveTo>
                    <a:pt x="10438" y="9399"/>
                  </a:moveTo>
                  <a:cubicBezTo>
                    <a:pt x="10468" y="10160"/>
                    <a:pt x="10512" y="10775"/>
                    <a:pt x="10541" y="11229"/>
                  </a:cubicBezTo>
                  <a:cubicBezTo>
                    <a:pt x="9794" y="11302"/>
                    <a:pt x="8813" y="11405"/>
                    <a:pt x="7715" y="11405"/>
                  </a:cubicBezTo>
                  <a:cubicBezTo>
                    <a:pt x="6998" y="11405"/>
                    <a:pt x="6339" y="11375"/>
                    <a:pt x="5754" y="11346"/>
                  </a:cubicBezTo>
                  <a:cubicBezTo>
                    <a:pt x="5768" y="11053"/>
                    <a:pt x="5783" y="10629"/>
                    <a:pt x="5827" y="10102"/>
                  </a:cubicBezTo>
                  <a:cubicBezTo>
                    <a:pt x="5842" y="9897"/>
                    <a:pt x="5842" y="9663"/>
                    <a:pt x="5856" y="9428"/>
                  </a:cubicBezTo>
                  <a:lnTo>
                    <a:pt x="6325" y="9428"/>
                  </a:lnTo>
                  <a:cubicBezTo>
                    <a:pt x="7833" y="9428"/>
                    <a:pt x="9209" y="9399"/>
                    <a:pt x="10219" y="9399"/>
                  </a:cubicBezTo>
                  <a:close/>
                  <a:moveTo>
                    <a:pt x="9926" y="1"/>
                  </a:moveTo>
                  <a:lnTo>
                    <a:pt x="9926" y="1"/>
                  </a:lnTo>
                  <a:cubicBezTo>
                    <a:pt x="9911" y="1"/>
                    <a:pt x="9941" y="864"/>
                    <a:pt x="10014" y="2211"/>
                  </a:cubicBezTo>
                  <a:lnTo>
                    <a:pt x="5959" y="2211"/>
                  </a:lnTo>
                  <a:lnTo>
                    <a:pt x="5959" y="1845"/>
                  </a:lnTo>
                  <a:cubicBezTo>
                    <a:pt x="5929" y="1318"/>
                    <a:pt x="5929" y="894"/>
                    <a:pt x="5915" y="601"/>
                  </a:cubicBezTo>
                  <a:cubicBezTo>
                    <a:pt x="5915" y="454"/>
                    <a:pt x="5900" y="352"/>
                    <a:pt x="5900" y="249"/>
                  </a:cubicBezTo>
                  <a:cubicBezTo>
                    <a:pt x="5900" y="176"/>
                    <a:pt x="5900" y="147"/>
                    <a:pt x="5886" y="147"/>
                  </a:cubicBezTo>
                  <a:lnTo>
                    <a:pt x="5886" y="249"/>
                  </a:lnTo>
                  <a:lnTo>
                    <a:pt x="5886" y="601"/>
                  </a:lnTo>
                  <a:lnTo>
                    <a:pt x="5886" y="1845"/>
                  </a:lnTo>
                  <a:lnTo>
                    <a:pt x="5886" y="2211"/>
                  </a:lnTo>
                  <a:cubicBezTo>
                    <a:pt x="4758" y="2211"/>
                    <a:pt x="3880" y="2226"/>
                    <a:pt x="3411" y="2226"/>
                  </a:cubicBezTo>
                  <a:cubicBezTo>
                    <a:pt x="3441" y="2006"/>
                    <a:pt x="3470" y="1787"/>
                    <a:pt x="3485" y="1626"/>
                  </a:cubicBezTo>
                  <a:cubicBezTo>
                    <a:pt x="3499" y="1421"/>
                    <a:pt x="3514" y="1274"/>
                    <a:pt x="3529" y="1172"/>
                  </a:cubicBezTo>
                  <a:cubicBezTo>
                    <a:pt x="3529" y="1113"/>
                    <a:pt x="3558" y="1084"/>
                    <a:pt x="3558" y="1040"/>
                  </a:cubicBezTo>
                  <a:lnTo>
                    <a:pt x="3558" y="1011"/>
                  </a:lnTo>
                  <a:cubicBezTo>
                    <a:pt x="3558" y="1011"/>
                    <a:pt x="3558" y="1025"/>
                    <a:pt x="3529" y="1040"/>
                  </a:cubicBezTo>
                  <a:cubicBezTo>
                    <a:pt x="3529" y="1084"/>
                    <a:pt x="3514" y="1113"/>
                    <a:pt x="3514" y="1157"/>
                  </a:cubicBezTo>
                  <a:cubicBezTo>
                    <a:pt x="3499" y="1260"/>
                    <a:pt x="3485" y="1421"/>
                    <a:pt x="3441" y="1611"/>
                  </a:cubicBezTo>
                  <a:cubicBezTo>
                    <a:pt x="3411" y="1772"/>
                    <a:pt x="3397" y="1992"/>
                    <a:pt x="3353" y="2211"/>
                  </a:cubicBezTo>
                  <a:cubicBezTo>
                    <a:pt x="3148" y="2211"/>
                    <a:pt x="3045" y="2226"/>
                    <a:pt x="3045" y="2226"/>
                  </a:cubicBezTo>
                  <a:cubicBezTo>
                    <a:pt x="3045" y="2226"/>
                    <a:pt x="3148" y="2255"/>
                    <a:pt x="3353" y="2255"/>
                  </a:cubicBezTo>
                  <a:cubicBezTo>
                    <a:pt x="3309" y="2562"/>
                    <a:pt x="3265" y="2914"/>
                    <a:pt x="3207" y="3294"/>
                  </a:cubicBezTo>
                  <a:cubicBezTo>
                    <a:pt x="3148" y="3660"/>
                    <a:pt x="3104" y="4056"/>
                    <a:pt x="3045" y="4495"/>
                  </a:cubicBezTo>
                  <a:cubicBezTo>
                    <a:pt x="2562" y="4495"/>
                    <a:pt x="2299" y="4524"/>
                    <a:pt x="2299" y="4524"/>
                  </a:cubicBezTo>
                  <a:cubicBezTo>
                    <a:pt x="2299" y="4524"/>
                    <a:pt x="2562" y="4539"/>
                    <a:pt x="3045" y="4539"/>
                  </a:cubicBezTo>
                  <a:cubicBezTo>
                    <a:pt x="2958" y="5256"/>
                    <a:pt x="2855" y="6032"/>
                    <a:pt x="2753" y="6881"/>
                  </a:cubicBezTo>
                  <a:cubicBezTo>
                    <a:pt x="1948" y="6881"/>
                    <a:pt x="1450" y="6896"/>
                    <a:pt x="1450" y="6910"/>
                  </a:cubicBezTo>
                  <a:cubicBezTo>
                    <a:pt x="1450" y="6940"/>
                    <a:pt x="1933" y="6940"/>
                    <a:pt x="2738" y="6954"/>
                  </a:cubicBezTo>
                  <a:cubicBezTo>
                    <a:pt x="2665" y="7569"/>
                    <a:pt x="2592" y="8213"/>
                    <a:pt x="2533" y="8887"/>
                  </a:cubicBezTo>
                  <a:cubicBezTo>
                    <a:pt x="2504" y="9033"/>
                    <a:pt x="2489" y="9180"/>
                    <a:pt x="2489" y="9326"/>
                  </a:cubicBezTo>
                  <a:lnTo>
                    <a:pt x="2416" y="9326"/>
                  </a:lnTo>
                  <a:cubicBezTo>
                    <a:pt x="1918" y="9326"/>
                    <a:pt x="1523" y="9355"/>
                    <a:pt x="1230" y="9355"/>
                  </a:cubicBezTo>
                  <a:lnTo>
                    <a:pt x="908" y="9355"/>
                  </a:lnTo>
                  <a:cubicBezTo>
                    <a:pt x="835" y="9355"/>
                    <a:pt x="791" y="9355"/>
                    <a:pt x="791" y="9370"/>
                  </a:cubicBezTo>
                  <a:cubicBezTo>
                    <a:pt x="791" y="9377"/>
                    <a:pt x="802" y="9377"/>
                    <a:pt x="822" y="9377"/>
                  </a:cubicBezTo>
                  <a:cubicBezTo>
                    <a:pt x="842" y="9377"/>
                    <a:pt x="872" y="9377"/>
                    <a:pt x="908" y="9384"/>
                  </a:cubicBezTo>
                  <a:lnTo>
                    <a:pt x="1230" y="9384"/>
                  </a:lnTo>
                  <a:cubicBezTo>
                    <a:pt x="1523" y="9384"/>
                    <a:pt x="1918" y="9384"/>
                    <a:pt x="2416" y="9399"/>
                  </a:cubicBezTo>
                  <a:lnTo>
                    <a:pt x="2489" y="9399"/>
                  </a:lnTo>
                  <a:cubicBezTo>
                    <a:pt x="2401" y="10365"/>
                    <a:pt x="2328" y="11288"/>
                    <a:pt x="2255" y="12122"/>
                  </a:cubicBezTo>
                  <a:lnTo>
                    <a:pt x="1889" y="12122"/>
                  </a:lnTo>
                  <a:cubicBezTo>
                    <a:pt x="1011" y="12122"/>
                    <a:pt x="279" y="12151"/>
                    <a:pt x="279" y="12181"/>
                  </a:cubicBezTo>
                  <a:cubicBezTo>
                    <a:pt x="279" y="12225"/>
                    <a:pt x="996" y="12239"/>
                    <a:pt x="1889" y="12239"/>
                  </a:cubicBezTo>
                  <a:lnTo>
                    <a:pt x="2255" y="12239"/>
                  </a:lnTo>
                  <a:cubicBezTo>
                    <a:pt x="2196" y="13103"/>
                    <a:pt x="2138" y="13864"/>
                    <a:pt x="2109" y="14523"/>
                  </a:cubicBezTo>
                  <a:cubicBezTo>
                    <a:pt x="2109" y="14699"/>
                    <a:pt x="2094" y="14830"/>
                    <a:pt x="2094" y="14991"/>
                  </a:cubicBezTo>
                  <a:lnTo>
                    <a:pt x="1377" y="14991"/>
                  </a:lnTo>
                  <a:cubicBezTo>
                    <a:pt x="630" y="14991"/>
                    <a:pt x="0" y="15006"/>
                    <a:pt x="0" y="15035"/>
                  </a:cubicBezTo>
                  <a:cubicBezTo>
                    <a:pt x="0" y="15065"/>
                    <a:pt x="601" y="15094"/>
                    <a:pt x="1377" y="15094"/>
                  </a:cubicBezTo>
                  <a:lnTo>
                    <a:pt x="2094" y="15094"/>
                  </a:lnTo>
                  <a:cubicBezTo>
                    <a:pt x="2065" y="15577"/>
                    <a:pt x="2050" y="15958"/>
                    <a:pt x="2035" y="16265"/>
                  </a:cubicBezTo>
                  <a:cubicBezTo>
                    <a:pt x="2035" y="16470"/>
                    <a:pt x="2021" y="16616"/>
                    <a:pt x="2021" y="16719"/>
                  </a:cubicBezTo>
                  <a:lnTo>
                    <a:pt x="2021" y="16851"/>
                  </a:lnTo>
                  <a:cubicBezTo>
                    <a:pt x="2021" y="16821"/>
                    <a:pt x="2021" y="16777"/>
                    <a:pt x="2035" y="16719"/>
                  </a:cubicBezTo>
                  <a:cubicBezTo>
                    <a:pt x="2035" y="16616"/>
                    <a:pt x="2050" y="16455"/>
                    <a:pt x="2079" y="16265"/>
                  </a:cubicBezTo>
                  <a:cubicBezTo>
                    <a:pt x="2094" y="15958"/>
                    <a:pt x="2109" y="15577"/>
                    <a:pt x="2152" y="15094"/>
                  </a:cubicBezTo>
                  <a:cubicBezTo>
                    <a:pt x="2518" y="15094"/>
                    <a:pt x="2738" y="15079"/>
                    <a:pt x="2738" y="15065"/>
                  </a:cubicBezTo>
                  <a:cubicBezTo>
                    <a:pt x="2738" y="15035"/>
                    <a:pt x="2489" y="15021"/>
                    <a:pt x="2152" y="15021"/>
                  </a:cubicBezTo>
                  <a:cubicBezTo>
                    <a:pt x="2167" y="14874"/>
                    <a:pt x="2167" y="14728"/>
                    <a:pt x="2182" y="14567"/>
                  </a:cubicBezTo>
                  <a:cubicBezTo>
                    <a:pt x="2226" y="13908"/>
                    <a:pt x="2270" y="13118"/>
                    <a:pt x="2343" y="12283"/>
                  </a:cubicBezTo>
                  <a:cubicBezTo>
                    <a:pt x="3002" y="12283"/>
                    <a:pt x="3499" y="12254"/>
                    <a:pt x="3499" y="12239"/>
                  </a:cubicBezTo>
                  <a:cubicBezTo>
                    <a:pt x="3499" y="12225"/>
                    <a:pt x="3031" y="12210"/>
                    <a:pt x="2343" y="12210"/>
                  </a:cubicBezTo>
                  <a:cubicBezTo>
                    <a:pt x="2416" y="11361"/>
                    <a:pt x="2489" y="10453"/>
                    <a:pt x="2592" y="9472"/>
                  </a:cubicBezTo>
                  <a:cubicBezTo>
                    <a:pt x="3441" y="9472"/>
                    <a:pt x="4568" y="9472"/>
                    <a:pt x="5783" y="9502"/>
                  </a:cubicBezTo>
                  <a:cubicBezTo>
                    <a:pt x="5783" y="9736"/>
                    <a:pt x="5768" y="9955"/>
                    <a:pt x="5768" y="10175"/>
                  </a:cubicBezTo>
                  <a:cubicBezTo>
                    <a:pt x="5754" y="10687"/>
                    <a:pt x="5754" y="11112"/>
                    <a:pt x="5724" y="11419"/>
                  </a:cubicBezTo>
                  <a:cubicBezTo>
                    <a:pt x="5388" y="11405"/>
                    <a:pt x="5051" y="11375"/>
                    <a:pt x="4773" y="11346"/>
                  </a:cubicBezTo>
                  <a:cubicBezTo>
                    <a:pt x="4392" y="11302"/>
                    <a:pt x="4100" y="11273"/>
                    <a:pt x="3880" y="11258"/>
                  </a:cubicBezTo>
                  <a:cubicBezTo>
                    <a:pt x="3792" y="11229"/>
                    <a:pt x="3704" y="11229"/>
                    <a:pt x="3646" y="11229"/>
                  </a:cubicBezTo>
                  <a:lnTo>
                    <a:pt x="3558" y="11229"/>
                  </a:lnTo>
                  <a:cubicBezTo>
                    <a:pt x="3558" y="11229"/>
                    <a:pt x="3587" y="11258"/>
                    <a:pt x="3646" y="11258"/>
                  </a:cubicBezTo>
                  <a:cubicBezTo>
                    <a:pt x="3719" y="11273"/>
                    <a:pt x="3792" y="11273"/>
                    <a:pt x="3880" y="11288"/>
                  </a:cubicBezTo>
                  <a:cubicBezTo>
                    <a:pt x="4085" y="11332"/>
                    <a:pt x="4392" y="11361"/>
                    <a:pt x="4773" y="11405"/>
                  </a:cubicBezTo>
                  <a:cubicBezTo>
                    <a:pt x="5051" y="11434"/>
                    <a:pt x="5388" y="11449"/>
                    <a:pt x="5724" y="11493"/>
                  </a:cubicBezTo>
                  <a:lnTo>
                    <a:pt x="5724" y="11741"/>
                  </a:lnTo>
                  <a:lnTo>
                    <a:pt x="5724" y="11859"/>
                  </a:lnTo>
                  <a:cubicBezTo>
                    <a:pt x="5724" y="11859"/>
                    <a:pt x="5724" y="11815"/>
                    <a:pt x="5754" y="11741"/>
                  </a:cubicBezTo>
                  <a:cubicBezTo>
                    <a:pt x="5754" y="11668"/>
                    <a:pt x="5768" y="11580"/>
                    <a:pt x="5768" y="11493"/>
                  </a:cubicBezTo>
                  <a:cubicBezTo>
                    <a:pt x="6274" y="11518"/>
                    <a:pt x="6845" y="11554"/>
                    <a:pt x="7453" y="11554"/>
                  </a:cubicBezTo>
                  <a:cubicBezTo>
                    <a:pt x="7549" y="11554"/>
                    <a:pt x="7647" y="11553"/>
                    <a:pt x="7745" y="11551"/>
                  </a:cubicBezTo>
                  <a:cubicBezTo>
                    <a:pt x="8843" y="11522"/>
                    <a:pt x="9853" y="11449"/>
                    <a:pt x="10599" y="11346"/>
                  </a:cubicBezTo>
                  <a:cubicBezTo>
                    <a:pt x="10643" y="11859"/>
                    <a:pt x="10658" y="12151"/>
                    <a:pt x="10673" y="12151"/>
                  </a:cubicBezTo>
                  <a:cubicBezTo>
                    <a:pt x="10673" y="12151"/>
                    <a:pt x="10673" y="11859"/>
                    <a:pt x="10658" y="11346"/>
                  </a:cubicBezTo>
                  <a:lnTo>
                    <a:pt x="10702" y="11346"/>
                  </a:lnTo>
                  <a:cubicBezTo>
                    <a:pt x="11097" y="11288"/>
                    <a:pt x="11390" y="11258"/>
                    <a:pt x="11580" y="11214"/>
                  </a:cubicBezTo>
                  <a:cubicBezTo>
                    <a:pt x="11683" y="11200"/>
                    <a:pt x="11771" y="11185"/>
                    <a:pt x="11829" y="11156"/>
                  </a:cubicBezTo>
                  <a:cubicBezTo>
                    <a:pt x="11873" y="11141"/>
                    <a:pt x="11917" y="11141"/>
                    <a:pt x="11902" y="11141"/>
                  </a:cubicBezTo>
                  <a:lnTo>
                    <a:pt x="11800" y="11141"/>
                  </a:lnTo>
                  <a:cubicBezTo>
                    <a:pt x="11727" y="11141"/>
                    <a:pt x="11653" y="11156"/>
                    <a:pt x="11566" y="11185"/>
                  </a:cubicBezTo>
                  <a:cubicBezTo>
                    <a:pt x="11361" y="11214"/>
                    <a:pt x="11053" y="11258"/>
                    <a:pt x="10673" y="11288"/>
                  </a:cubicBezTo>
                  <a:lnTo>
                    <a:pt x="10614" y="11288"/>
                  </a:lnTo>
                  <a:cubicBezTo>
                    <a:pt x="10599" y="10834"/>
                    <a:pt x="10556" y="10204"/>
                    <a:pt x="10526" y="9472"/>
                  </a:cubicBezTo>
                  <a:cubicBezTo>
                    <a:pt x="10878" y="9472"/>
                    <a:pt x="11185" y="9472"/>
                    <a:pt x="11405" y="9458"/>
                  </a:cubicBezTo>
                  <a:lnTo>
                    <a:pt x="11727" y="9458"/>
                  </a:lnTo>
                  <a:cubicBezTo>
                    <a:pt x="11800" y="9458"/>
                    <a:pt x="11844" y="9458"/>
                    <a:pt x="11844" y="9443"/>
                  </a:cubicBezTo>
                  <a:cubicBezTo>
                    <a:pt x="11844" y="9436"/>
                    <a:pt x="11833" y="9436"/>
                    <a:pt x="11813" y="9436"/>
                  </a:cubicBezTo>
                  <a:cubicBezTo>
                    <a:pt x="11793" y="9436"/>
                    <a:pt x="11763" y="9436"/>
                    <a:pt x="11727" y="9428"/>
                  </a:cubicBezTo>
                  <a:lnTo>
                    <a:pt x="11405" y="9428"/>
                  </a:lnTo>
                  <a:cubicBezTo>
                    <a:pt x="11185" y="9428"/>
                    <a:pt x="10878" y="9428"/>
                    <a:pt x="10526" y="9399"/>
                  </a:cubicBezTo>
                  <a:cubicBezTo>
                    <a:pt x="10482" y="8711"/>
                    <a:pt x="10438" y="7906"/>
                    <a:pt x="10394" y="7027"/>
                  </a:cubicBezTo>
                  <a:cubicBezTo>
                    <a:pt x="11566" y="7027"/>
                    <a:pt x="12503" y="7013"/>
                    <a:pt x="13015" y="7013"/>
                  </a:cubicBezTo>
                  <a:cubicBezTo>
                    <a:pt x="13074" y="7423"/>
                    <a:pt x="13117" y="7833"/>
                    <a:pt x="13176" y="8213"/>
                  </a:cubicBezTo>
                  <a:cubicBezTo>
                    <a:pt x="13044" y="8272"/>
                    <a:pt x="12883" y="8330"/>
                    <a:pt x="12708" y="8374"/>
                  </a:cubicBezTo>
                  <a:cubicBezTo>
                    <a:pt x="12210" y="8565"/>
                    <a:pt x="11785" y="8667"/>
                    <a:pt x="11785" y="8696"/>
                  </a:cubicBezTo>
                  <a:cubicBezTo>
                    <a:pt x="11785" y="8698"/>
                    <a:pt x="11788" y="8698"/>
                    <a:pt x="11794" y="8698"/>
                  </a:cubicBezTo>
                  <a:cubicBezTo>
                    <a:pt x="11858" y="8698"/>
                    <a:pt x="12267" y="8622"/>
                    <a:pt x="12737" y="8448"/>
                  </a:cubicBezTo>
                  <a:cubicBezTo>
                    <a:pt x="12898" y="8404"/>
                    <a:pt x="13044" y="8330"/>
                    <a:pt x="13176" y="8272"/>
                  </a:cubicBezTo>
                  <a:cubicBezTo>
                    <a:pt x="13249" y="8726"/>
                    <a:pt x="13308" y="9165"/>
                    <a:pt x="13366" y="9575"/>
                  </a:cubicBezTo>
                  <a:cubicBezTo>
                    <a:pt x="13293" y="9648"/>
                    <a:pt x="13191" y="9736"/>
                    <a:pt x="13117" y="9824"/>
                  </a:cubicBezTo>
                  <a:cubicBezTo>
                    <a:pt x="12883" y="10058"/>
                    <a:pt x="12678" y="10277"/>
                    <a:pt x="12503" y="10482"/>
                  </a:cubicBezTo>
                  <a:cubicBezTo>
                    <a:pt x="12268" y="10497"/>
                    <a:pt x="12078" y="10526"/>
                    <a:pt x="11932" y="10541"/>
                  </a:cubicBezTo>
                  <a:cubicBezTo>
                    <a:pt x="11771" y="10556"/>
                    <a:pt x="11683" y="10556"/>
                    <a:pt x="11683" y="10570"/>
                  </a:cubicBezTo>
                  <a:lnTo>
                    <a:pt x="11932" y="10570"/>
                  </a:lnTo>
                  <a:cubicBezTo>
                    <a:pt x="12063" y="10570"/>
                    <a:pt x="12224" y="10556"/>
                    <a:pt x="12444" y="10556"/>
                  </a:cubicBezTo>
                  <a:cubicBezTo>
                    <a:pt x="12151" y="10863"/>
                    <a:pt x="11976" y="11068"/>
                    <a:pt x="11990" y="11083"/>
                  </a:cubicBezTo>
                  <a:cubicBezTo>
                    <a:pt x="11991" y="11084"/>
                    <a:pt x="11993" y="11085"/>
                    <a:pt x="11995" y="11085"/>
                  </a:cubicBezTo>
                  <a:cubicBezTo>
                    <a:pt x="12032" y="11085"/>
                    <a:pt x="12245" y="10872"/>
                    <a:pt x="12561" y="10556"/>
                  </a:cubicBezTo>
                  <a:lnTo>
                    <a:pt x="12649" y="10556"/>
                  </a:lnTo>
                  <a:cubicBezTo>
                    <a:pt x="12883" y="10541"/>
                    <a:pt x="13176" y="10497"/>
                    <a:pt x="13483" y="10468"/>
                  </a:cubicBezTo>
                  <a:cubicBezTo>
                    <a:pt x="13542" y="10819"/>
                    <a:pt x="13586" y="11112"/>
                    <a:pt x="13615" y="11346"/>
                  </a:cubicBezTo>
                  <a:cubicBezTo>
                    <a:pt x="13630" y="11478"/>
                    <a:pt x="13659" y="11566"/>
                    <a:pt x="13674" y="11654"/>
                  </a:cubicBezTo>
                  <a:cubicBezTo>
                    <a:pt x="13688" y="11727"/>
                    <a:pt x="13688" y="11771"/>
                    <a:pt x="13688" y="11771"/>
                  </a:cubicBezTo>
                  <a:lnTo>
                    <a:pt x="13688" y="11654"/>
                  </a:lnTo>
                  <a:cubicBezTo>
                    <a:pt x="13688" y="11580"/>
                    <a:pt x="13674" y="11478"/>
                    <a:pt x="13659" y="11346"/>
                  </a:cubicBezTo>
                  <a:cubicBezTo>
                    <a:pt x="13615" y="11127"/>
                    <a:pt x="13601" y="10834"/>
                    <a:pt x="13542" y="10468"/>
                  </a:cubicBezTo>
                  <a:cubicBezTo>
                    <a:pt x="13967" y="10409"/>
                    <a:pt x="14435" y="10336"/>
                    <a:pt x="14947" y="10234"/>
                  </a:cubicBezTo>
                  <a:lnTo>
                    <a:pt x="14947" y="10234"/>
                  </a:lnTo>
                  <a:cubicBezTo>
                    <a:pt x="14874" y="11083"/>
                    <a:pt x="14860" y="11771"/>
                    <a:pt x="14874" y="11785"/>
                  </a:cubicBezTo>
                  <a:cubicBezTo>
                    <a:pt x="14903" y="11785"/>
                    <a:pt x="14977" y="11083"/>
                    <a:pt x="15050" y="10204"/>
                  </a:cubicBezTo>
                  <a:cubicBezTo>
                    <a:pt x="15606" y="10102"/>
                    <a:pt x="16148" y="9955"/>
                    <a:pt x="16602" y="9824"/>
                  </a:cubicBezTo>
                  <a:cubicBezTo>
                    <a:pt x="16745" y="10370"/>
                    <a:pt x="16847" y="10761"/>
                    <a:pt x="16892" y="10761"/>
                  </a:cubicBezTo>
                  <a:cubicBezTo>
                    <a:pt x="16893" y="10761"/>
                    <a:pt x="16894" y="10761"/>
                    <a:pt x="16894" y="10761"/>
                  </a:cubicBezTo>
                  <a:cubicBezTo>
                    <a:pt x="16909" y="10761"/>
                    <a:pt x="16821" y="10336"/>
                    <a:pt x="16689" y="9794"/>
                  </a:cubicBezTo>
                  <a:cubicBezTo>
                    <a:pt x="16894" y="9736"/>
                    <a:pt x="17070" y="9663"/>
                    <a:pt x="17246" y="9604"/>
                  </a:cubicBezTo>
                  <a:cubicBezTo>
                    <a:pt x="17539" y="9516"/>
                    <a:pt x="17758" y="9428"/>
                    <a:pt x="17919" y="9370"/>
                  </a:cubicBezTo>
                  <a:cubicBezTo>
                    <a:pt x="18080" y="9311"/>
                    <a:pt x="18153" y="9282"/>
                    <a:pt x="18153" y="9253"/>
                  </a:cubicBezTo>
                  <a:cubicBezTo>
                    <a:pt x="18139" y="9243"/>
                    <a:pt x="18118" y="9238"/>
                    <a:pt x="18091" y="9238"/>
                  </a:cubicBezTo>
                  <a:cubicBezTo>
                    <a:pt x="18036" y="9238"/>
                    <a:pt x="17958" y="9258"/>
                    <a:pt x="17861" y="9297"/>
                  </a:cubicBezTo>
                  <a:cubicBezTo>
                    <a:pt x="17700" y="9355"/>
                    <a:pt x="17480" y="9428"/>
                    <a:pt x="17187" y="9516"/>
                  </a:cubicBezTo>
                  <a:cubicBezTo>
                    <a:pt x="17026" y="9575"/>
                    <a:pt x="16836" y="9619"/>
                    <a:pt x="16646" y="9677"/>
                  </a:cubicBezTo>
                  <a:lnTo>
                    <a:pt x="16587" y="9458"/>
                  </a:lnTo>
                  <a:cubicBezTo>
                    <a:pt x="16399" y="8793"/>
                    <a:pt x="16254" y="8228"/>
                    <a:pt x="16222" y="8228"/>
                  </a:cubicBezTo>
                  <a:cubicBezTo>
                    <a:pt x="16222" y="8228"/>
                    <a:pt x="16221" y="8228"/>
                    <a:pt x="16221" y="8228"/>
                  </a:cubicBezTo>
                  <a:cubicBezTo>
                    <a:pt x="16206" y="8228"/>
                    <a:pt x="16309" y="8799"/>
                    <a:pt x="16499" y="9472"/>
                  </a:cubicBezTo>
                  <a:lnTo>
                    <a:pt x="16543" y="9692"/>
                  </a:lnTo>
                  <a:cubicBezTo>
                    <a:pt x="16104" y="9824"/>
                    <a:pt x="15577" y="9955"/>
                    <a:pt x="15035" y="10058"/>
                  </a:cubicBezTo>
                  <a:cubicBezTo>
                    <a:pt x="15108" y="9165"/>
                    <a:pt x="15138" y="8448"/>
                    <a:pt x="15108" y="8448"/>
                  </a:cubicBezTo>
                  <a:lnTo>
                    <a:pt x="15108" y="8448"/>
                  </a:lnTo>
                  <a:cubicBezTo>
                    <a:pt x="15079" y="8448"/>
                    <a:pt x="14991" y="9180"/>
                    <a:pt x="14933" y="10087"/>
                  </a:cubicBezTo>
                  <a:cubicBezTo>
                    <a:pt x="14420" y="10190"/>
                    <a:pt x="13952" y="10263"/>
                    <a:pt x="13527" y="10321"/>
                  </a:cubicBezTo>
                  <a:cubicBezTo>
                    <a:pt x="13527" y="10263"/>
                    <a:pt x="13513" y="10204"/>
                    <a:pt x="13513" y="10131"/>
                  </a:cubicBezTo>
                  <a:cubicBezTo>
                    <a:pt x="13483" y="9970"/>
                    <a:pt x="13454" y="9765"/>
                    <a:pt x="13440" y="9589"/>
                  </a:cubicBezTo>
                  <a:cubicBezTo>
                    <a:pt x="13952" y="9033"/>
                    <a:pt x="14333" y="8623"/>
                    <a:pt x="14318" y="8594"/>
                  </a:cubicBezTo>
                  <a:cubicBezTo>
                    <a:pt x="14317" y="8594"/>
                    <a:pt x="14317" y="8593"/>
                    <a:pt x="14316" y="8593"/>
                  </a:cubicBezTo>
                  <a:cubicBezTo>
                    <a:pt x="14274" y="8593"/>
                    <a:pt x="13898" y="8955"/>
                    <a:pt x="13410" y="9472"/>
                  </a:cubicBezTo>
                  <a:cubicBezTo>
                    <a:pt x="13366" y="9092"/>
                    <a:pt x="13308" y="8667"/>
                    <a:pt x="13249" y="8213"/>
                  </a:cubicBezTo>
                  <a:cubicBezTo>
                    <a:pt x="13469" y="8111"/>
                    <a:pt x="13615" y="8038"/>
                    <a:pt x="13615" y="8008"/>
                  </a:cubicBezTo>
                  <a:cubicBezTo>
                    <a:pt x="13615" y="8007"/>
                    <a:pt x="13614" y="8006"/>
                    <a:pt x="13611" y="8006"/>
                  </a:cubicBezTo>
                  <a:cubicBezTo>
                    <a:pt x="13584" y="8006"/>
                    <a:pt x="13446" y="8061"/>
                    <a:pt x="13249" y="8140"/>
                  </a:cubicBezTo>
                  <a:cubicBezTo>
                    <a:pt x="13205" y="7774"/>
                    <a:pt x="13147" y="7379"/>
                    <a:pt x="13103" y="6969"/>
                  </a:cubicBezTo>
                  <a:cubicBezTo>
                    <a:pt x="13352" y="6969"/>
                    <a:pt x="13469" y="6954"/>
                    <a:pt x="13469" y="6954"/>
                  </a:cubicBezTo>
                  <a:cubicBezTo>
                    <a:pt x="13469" y="6954"/>
                    <a:pt x="13352" y="6940"/>
                    <a:pt x="13088" y="6940"/>
                  </a:cubicBezTo>
                  <a:cubicBezTo>
                    <a:pt x="13074" y="6764"/>
                    <a:pt x="13044" y="6588"/>
                    <a:pt x="13015" y="6427"/>
                  </a:cubicBezTo>
                  <a:cubicBezTo>
                    <a:pt x="12927" y="5768"/>
                    <a:pt x="12839" y="5139"/>
                    <a:pt x="12766" y="4568"/>
                  </a:cubicBezTo>
                  <a:cubicBezTo>
                    <a:pt x="13074" y="4568"/>
                    <a:pt x="13249" y="4553"/>
                    <a:pt x="13249" y="4553"/>
                  </a:cubicBezTo>
                  <a:cubicBezTo>
                    <a:pt x="13249" y="4553"/>
                    <a:pt x="13074" y="4539"/>
                    <a:pt x="12766" y="4539"/>
                  </a:cubicBezTo>
                  <a:cubicBezTo>
                    <a:pt x="12664" y="3836"/>
                    <a:pt x="12576" y="3221"/>
                    <a:pt x="12503" y="2709"/>
                  </a:cubicBezTo>
                  <a:cubicBezTo>
                    <a:pt x="12488" y="2562"/>
                    <a:pt x="12473" y="2416"/>
                    <a:pt x="12444" y="2284"/>
                  </a:cubicBezTo>
                  <a:cubicBezTo>
                    <a:pt x="12766" y="2284"/>
                    <a:pt x="12927" y="2270"/>
                    <a:pt x="12927" y="2270"/>
                  </a:cubicBezTo>
                  <a:cubicBezTo>
                    <a:pt x="12927" y="2270"/>
                    <a:pt x="12737" y="2255"/>
                    <a:pt x="12429" y="2255"/>
                  </a:cubicBezTo>
                  <a:cubicBezTo>
                    <a:pt x="12400" y="1992"/>
                    <a:pt x="12356" y="1757"/>
                    <a:pt x="12342" y="1567"/>
                  </a:cubicBezTo>
                  <a:cubicBezTo>
                    <a:pt x="12327" y="1450"/>
                    <a:pt x="12298" y="1347"/>
                    <a:pt x="12283" y="1260"/>
                  </a:cubicBezTo>
                  <a:cubicBezTo>
                    <a:pt x="12268" y="1186"/>
                    <a:pt x="12268" y="1157"/>
                    <a:pt x="12268" y="1157"/>
                  </a:cubicBezTo>
                  <a:lnTo>
                    <a:pt x="12268" y="1260"/>
                  </a:lnTo>
                  <a:cubicBezTo>
                    <a:pt x="12268" y="1333"/>
                    <a:pt x="12283" y="1450"/>
                    <a:pt x="12298" y="1567"/>
                  </a:cubicBezTo>
                  <a:cubicBezTo>
                    <a:pt x="12327" y="1757"/>
                    <a:pt x="12356" y="1977"/>
                    <a:pt x="12371" y="2226"/>
                  </a:cubicBezTo>
                  <a:cubicBezTo>
                    <a:pt x="11888" y="2226"/>
                    <a:pt x="11083" y="2211"/>
                    <a:pt x="10087" y="2211"/>
                  </a:cubicBezTo>
                  <a:cubicBezTo>
                    <a:pt x="9999" y="864"/>
                    <a:pt x="9941" y="1"/>
                    <a:pt x="9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696431" y="1485769"/>
              <a:ext cx="64641" cy="125301"/>
            </a:xfrm>
            <a:custGeom>
              <a:rect b="b" l="l" r="r" t="t"/>
              <a:pathLst>
                <a:path extrusionOk="0" h="1479" w="763">
                  <a:moveTo>
                    <a:pt x="762" y="0"/>
                  </a:moveTo>
                  <a:lnTo>
                    <a:pt x="162" y="88"/>
                  </a:lnTo>
                  <a:lnTo>
                    <a:pt x="1" y="1186"/>
                  </a:lnTo>
                  <a:lnTo>
                    <a:pt x="513" y="1479"/>
                  </a:lnTo>
                  <a:lnTo>
                    <a:pt x="762" y="73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39415" y="1561424"/>
              <a:ext cx="137755" cy="914129"/>
            </a:xfrm>
            <a:custGeom>
              <a:rect b="b" l="l" r="r" t="t"/>
              <a:pathLst>
                <a:path extrusionOk="0" h="10790" w="1626">
                  <a:moveTo>
                    <a:pt x="1201" y="0"/>
                  </a:moveTo>
                  <a:lnTo>
                    <a:pt x="1040" y="498"/>
                  </a:lnTo>
                  <a:cubicBezTo>
                    <a:pt x="1040" y="498"/>
                    <a:pt x="0" y="8564"/>
                    <a:pt x="249" y="9135"/>
                  </a:cubicBezTo>
                  <a:cubicBezTo>
                    <a:pt x="484" y="9692"/>
                    <a:pt x="1054" y="10790"/>
                    <a:pt x="1054" y="10790"/>
                  </a:cubicBezTo>
                  <a:lnTo>
                    <a:pt x="1625" y="7569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35"/>
          <p:cNvGrpSpPr/>
          <p:nvPr/>
        </p:nvGrpSpPr>
        <p:grpSpPr>
          <a:xfrm>
            <a:off x="2416712" y="1007088"/>
            <a:ext cx="1815182" cy="3590018"/>
            <a:chOff x="2306551" y="947031"/>
            <a:chExt cx="1881993" cy="3721768"/>
          </a:xfrm>
        </p:grpSpPr>
        <p:sp>
          <p:nvSpPr>
            <p:cNvPr id="617" name="Google Shape;617;p35"/>
            <p:cNvSpPr/>
            <p:nvPr/>
          </p:nvSpPr>
          <p:spPr>
            <a:xfrm>
              <a:off x="2735744" y="947031"/>
              <a:ext cx="725627" cy="940392"/>
            </a:xfrm>
            <a:custGeom>
              <a:rect b="b" l="l" r="r" t="t"/>
              <a:pathLst>
                <a:path extrusionOk="0" h="11100" w="8565">
                  <a:moveTo>
                    <a:pt x="3123" y="1"/>
                  </a:moveTo>
                  <a:cubicBezTo>
                    <a:pt x="2777" y="1"/>
                    <a:pt x="2428" y="37"/>
                    <a:pt x="2079" y="79"/>
                  </a:cubicBezTo>
                  <a:cubicBezTo>
                    <a:pt x="1684" y="108"/>
                    <a:pt x="1288" y="167"/>
                    <a:pt x="893" y="313"/>
                  </a:cubicBezTo>
                  <a:cubicBezTo>
                    <a:pt x="527" y="460"/>
                    <a:pt x="366" y="621"/>
                    <a:pt x="205" y="987"/>
                  </a:cubicBezTo>
                  <a:cubicBezTo>
                    <a:pt x="0" y="1265"/>
                    <a:pt x="59" y="1675"/>
                    <a:pt x="220" y="1953"/>
                  </a:cubicBezTo>
                  <a:cubicBezTo>
                    <a:pt x="395" y="2246"/>
                    <a:pt x="674" y="2465"/>
                    <a:pt x="952" y="2670"/>
                  </a:cubicBezTo>
                  <a:cubicBezTo>
                    <a:pt x="1230" y="2890"/>
                    <a:pt x="1493" y="3109"/>
                    <a:pt x="1640" y="3417"/>
                  </a:cubicBezTo>
                  <a:cubicBezTo>
                    <a:pt x="1903" y="3929"/>
                    <a:pt x="1742" y="4544"/>
                    <a:pt x="1552" y="5086"/>
                  </a:cubicBezTo>
                  <a:cubicBezTo>
                    <a:pt x="1376" y="5598"/>
                    <a:pt x="1171" y="6110"/>
                    <a:pt x="1040" y="6637"/>
                  </a:cubicBezTo>
                  <a:cubicBezTo>
                    <a:pt x="937" y="7179"/>
                    <a:pt x="908" y="7735"/>
                    <a:pt x="1113" y="8248"/>
                  </a:cubicBezTo>
                  <a:cubicBezTo>
                    <a:pt x="1406" y="8980"/>
                    <a:pt x="2108" y="9448"/>
                    <a:pt x="2767" y="9858"/>
                  </a:cubicBezTo>
                  <a:cubicBezTo>
                    <a:pt x="3572" y="10356"/>
                    <a:pt x="4421" y="10854"/>
                    <a:pt x="5358" y="11029"/>
                  </a:cubicBezTo>
                  <a:cubicBezTo>
                    <a:pt x="5589" y="11075"/>
                    <a:pt x="5826" y="11099"/>
                    <a:pt x="6062" y="11099"/>
                  </a:cubicBezTo>
                  <a:cubicBezTo>
                    <a:pt x="6803" y="11099"/>
                    <a:pt x="7538" y="10866"/>
                    <a:pt x="8037" y="10356"/>
                  </a:cubicBezTo>
                  <a:cubicBezTo>
                    <a:pt x="8286" y="10107"/>
                    <a:pt x="8476" y="9756"/>
                    <a:pt x="8520" y="9390"/>
                  </a:cubicBezTo>
                  <a:cubicBezTo>
                    <a:pt x="8564" y="9024"/>
                    <a:pt x="8447" y="8614"/>
                    <a:pt x="8198" y="8365"/>
                  </a:cubicBezTo>
                  <a:cubicBezTo>
                    <a:pt x="8023" y="8204"/>
                    <a:pt x="7774" y="8087"/>
                    <a:pt x="7583" y="7926"/>
                  </a:cubicBezTo>
                  <a:cubicBezTo>
                    <a:pt x="7378" y="7765"/>
                    <a:pt x="7232" y="7501"/>
                    <a:pt x="7291" y="7267"/>
                  </a:cubicBezTo>
                  <a:cubicBezTo>
                    <a:pt x="7349" y="7003"/>
                    <a:pt x="7613" y="6886"/>
                    <a:pt x="7759" y="6667"/>
                  </a:cubicBezTo>
                  <a:cubicBezTo>
                    <a:pt x="7979" y="6330"/>
                    <a:pt x="7876" y="5876"/>
                    <a:pt x="7613" y="5598"/>
                  </a:cubicBezTo>
                  <a:cubicBezTo>
                    <a:pt x="7364" y="5305"/>
                    <a:pt x="6969" y="5173"/>
                    <a:pt x="6588" y="5130"/>
                  </a:cubicBezTo>
                  <a:cubicBezTo>
                    <a:pt x="6237" y="5071"/>
                    <a:pt x="5856" y="5071"/>
                    <a:pt x="5563" y="4895"/>
                  </a:cubicBezTo>
                  <a:cubicBezTo>
                    <a:pt x="5197" y="4646"/>
                    <a:pt x="5036" y="4193"/>
                    <a:pt x="5036" y="3753"/>
                  </a:cubicBezTo>
                  <a:cubicBezTo>
                    <a:pt x="5036" y="3314"/>
                    <a:pt x="5153" y="2890"/>
                    <a:pt x="5270" y="2480"/>
                  </a:cubicBezTo>
                  <a:cubicBezTo>
                    <a:pt x="5358" y="2041"/>
                    <a:pt x="5431" y="1601"/>
                    <a:pt x="5285" y="1177"/>
                  </a:cubicBezTo>
                  <a:cubicBezTo>
                    <a:pt x="5080" y="591"/>
                    <a:pt x="4524" y="211"/>
                    <a:pt x="3909" y="79"/>
                  </a:cubicBezTo>
                  <a:cubicBezTo>
                    <a:pt x="3649" y="22"/>
                    <a:pt x="3387" y="1"/>
                    <a:pt x="3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2374835" y="2430825"/>
              <a:ext cx="1018334" cy="2153159"/>
            </a:xfrm>
            <a:custGeom>
              <a:rect b="b" l="l" r="r" t="t"/>
              <a:pathLst>
                <a:path extrusionOk="0" h="25415" w="12020">
                  <a:moveTo>
                    <a:pt x="12019" y="1"/>
                  </a:moveTo>
                  <a:lnTo>
                    <a:pt x="8154" y="733"/>
                  </a:lnTo>
                  <a:cubicBezTo>
                    <a:pt x="5973" y="10673"/>
                    <a:pt x="0" y="23395"/>
                    <a:pt x="0" y="23395"/>
                  </a:cubicBezTo>
                  <a:lnTo>
                    <a:pt x="3309" y="25415"/>
                  </a:lnTo>
                  <a:cubicBezTo>
                    <a:pt x="11009" y="10219"/>
                    <a:pt x="12019" y="1"/>
                    <a:pt x="12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2374835" y="4400406"/>
              <a:ext cx="333712" cy="268393"/>
            </a:xfrm>
            <a:custGeom>
              <a:rect b="b" l="l" r="r" t="t"/>
              <a:pathLst>
                <a:path extrusionOk="0" h="3168" w="3939">
                  <a:moveTo>
                    <a:pt x="0" y="0"/>
                  </a:moveTo>
                  <a:lnTo>
                    <a:pt x="0" y="117"/>
                  </a:lnTo>
                  <a:cubicBezTo>
                    <a:pt x="0" y="117"/>
                    <a:pt x="3438" y="3168"/>
                    <a:pt x="3805" y="3168"/>
                  </a:cubicBezTo>
                  <a:cubicBezTo>
                    <a:pt x="3822" y="3168"/>
                    <a:pt x="3832" y="3161"/>
                    <a:pt x="3836" y="3148"/>
                  </a:cubicBezTo>
                  <a:cubicBezTo>
                    <a:pt x="3938" y="2826"/>
                    <a:pt x="3309" y="2152"/>
                    <a:pt x="3309" y="2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2306551" y="2918307"/>
              <a:ext cx="261785" cy="299485"/>
            </a:xfrm>
            <a:custGeom>
              <a:rect b="b" l="l" r="r" t="t"/>
              <a:pathLst>
                <a:path extrusionOk="0" h="3535" w="3090">
                  <a:moveTo>
                    <a:pt x="810" y="0"/>
                  </a:moveTo>
                  <a:cubicBezTo>
                    <a:pt x="738" y="0"/>
                    <a:pt x="686" y="22"/>
                    <a:pt x="660" y="73"/>
                  </a:cubicBezTo>
                  <a:cubicBezTo>
                    <a:pt x="660" y="73"/>
                    <a:pt x="1" y="1859"/>
                    <a:pt x="59" y="2079"/>
                  </a:cubicBezTo>
                  <a:cubicBezTo>
                    <a:pt x="65" y="2108"/>
                    <a:pt x="80" y="2120"/>
                    <a:pt x="102" y="2120"/>
                  </a:cubicBezTo>
                  <a:cubicBezTo>
                    <a:pt x="241" y="2120"/>
                    <a:pt x="660" y="1581"/>
                    <a:pt x="660" y="1581"/>
                  </a:cubicBezTo>
                  <a:lnTo>
                    <a:pt x="660" y="1581"/>
                  </a:lnTo>
                  <a:cubicBezTo>
                    <a:pt x="660" y="1581"/>
                    <a:pt x="206" y="2357"/>
                    <a:pt x="250" y="2576"/>
                  </a:cubicBezTo>
                  <a:cubicBezTo>
                    <a:pt x="255" y="2596"/>
                    <a:pt x="269" y="2605"/>
                    <a:pt x="288" y="2605"/>
                  </a:cubicBezTo>
                  <a:cubicBezTo>
                    <a:pt x="465" y="2605"/>
                    <a:pt x="1157" y="1830"/>
                    <a:pt x="1157" y="1830"/>
                  </a:cubicBezTo>
                  <a:lnTo>
                    <a:pt x="1157" y="1830"/>
                  </a:lnTo>
                  <a:cubicBezTo>
                    <a:pt x="1157" y="1830"/>
                    <a:pt x="367" y="2825"/>
                    <a:pt x="586" y="3001"/>
                  </a:cubicBezTo>
                  <a:cubicBezTo>
                    <a:pt x="602" y="3013"/>
                    <a:pt x="622" y="3018"/>
                    <a:pt x="644" y="3018"/>
                  </a:cubicBezTo>
                  <a:cubicBezTo>
                    <a:pt x="936" y="3018"/>
                    <a:pt x="1743" y="2123"/>
                    <a:pt x="1743" y="2123"/>
                  </a:cubicBezTo>
                  <a:lnTo>
                    <a:pt x="1743" y="2123"/>
                  </a:lnTo>
                  <a:cubicBezTo>
                    <a:pt x="1743" y="2123"/>
                    <a:pt x="865" y="3294"/>
                    <a:pt x="1055" y="3513"/>
                  </a:cubicBezTo>
                  <a:cubicBezTo>
                    <a:pt x="1069" y="3528"/>
                    <a:pt x="1087" y="3535"/>
                    <a:pt x="1108" y="3535"/>
                  </a:cubicBezTo>
                  <a:cubicBezTo>
                    <a:pt x="1409" y="3535"/>
                    <a:pt x="2416" y="2196"/>
                    <a:pt x="2416" y="2196"/>
                  </a:cubicBezTo>
                  <a:cubicBezTo>
                    <a:pt x="2430" y="2734"/>
                    <a:pt x="2753" y="3037"/>
                    <a:pt x="2907" y="3037"/>
                  </a:cubicBezTo>
                  <a:cubicBezTo>
                    <a:pt x="2921" y="3037"/>
                    <a:pt x="2933" y="3035"/>
                    <a:pt x="2943" y="3030"/>
                  </a:cubicBezTo>
                  <a:cubicBezTo>
                    <a:pt x="3090" y="2972"/>
                    <a:pt x="2929" y="1215"/>
                    <a:pt x="2929" y="1215"/>
                  </a:cubicBezTo>
                  <a:cubicBezTo>
                    <a:pt x="2929" y="1215"/>
                    <a:pt x="1339" y="0"/>
                    <a:pt x="810" y="0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699738" y="2404816"/>
              <a:ext cx="1082806" cy="2232541"/>
            </a:xfrm>
            <a:custGeom>
              <a:rect b="b" l="l" r="r" t="t"/>
              <a:pathLst>
                <a:path extrusionOk="0" h="26352" w="12781">
                  <a:moveTo>
                    <a:pt x="5168" y="0"/>
                  </a:moveTo>
                  <a:lnTo>
                    <a:pt x="1" y="1742"/>
                  </a:lnTo>
                  <a:cubicBezTo>
                    <a:pt x="1" y="1742"/>
                    <a:pt x="2855" y="15006"/>
                    <a:pt x="9794" y="26351"/>
                  </a:cubicBezTo>
                  <a:lnTo>
                    <a:pt x="12781" y="24741"/>
                  </a:lnTo>
                  <a:cubicBezTo>
                    <a:pt x="12781" y="24741"/>
                    <a:pt x="4905" y="8228"/>
                    <a:pt x="5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35"/>
            <p:cNvGrpSpPr/>
            <p:nvPr/>
          </p:nvGrpSpPr>
          <p:grpSpPr>
            <a:xfrm>
              <a:off x="3559968" y="976874"/>
              <a:ext cx="628575" cy="651555"/>
              <a:chOff x="3559968" y="976874"/>
              <a:chExt cx="628575" cy="651555"/>
            </a:xfrm>
          </p:grpSpPr>
          <p:sp>
            <p:nvSpPr>
              <p:cNvPr id="623" name="Google Shape;623;p35"/>
              <p:cNvSpPr/>
              <p:nvPr/>
            </p:nvSpPr>
            <p:spPr>
              <a:xfrm rot="3731416">
                <a:off x="3623752" y="1080600"/>
                <a:ext cx="502390" cy="444102"/>
              </a:xfrm>
              <a:custGeom>
                <a:rect b="b" l="l" r="r" t="t"/>
                <a:pathLst>
                  <a:path extrusionOk="0" h="5242" w="5930">
                    <a:moveTo>
                      <a:pt x="2965" y="0"/>
                    </a:moveTo>
                    <a:cubicBezTo>
                      <a:pt x="2151" y="0"/>
                      <a:pt x="1349" y="382"/>
                      <a:pt x="835" y="1090"/>
                    </a:cubicBezTo>
                    <a:cubicBezTo>
                      <a:pt x="1" y="2261"/>
                      <a:pt x="250" y="3901"/>
                      <a:pt x="1421" y="4750"/>
                    </a:cubicBezTo>
                    <a:cubicBezTo>
                      <a:pt x="1885" y="5081"/>
                      <a:pt x="2426" y="5242"/>
                      <a:pt x="2962" y="5242"/>
                    </a:cubicBezTo>
                    <a:cubicBezTo>
                      <a:pt x="3776" y="5242"/>
                      <a:pt x="4577" y="4871"/>
                      <a:pt x="5081" y="4164"/>
                    </a:cubicBezTo>
                    <a:cubicBezTo>
                      <a:pt x="5930" y="2993"/>
                      <a:pt x="5666" y="1339"/>
                      <a:pt x="4495" y="504"/>
                    </a:cubicBezTo>
                    <a:cubicBezTo>
                      <a:pt x="4032" y="163"/>
                      <a:pt x="3496" y="0"/>
                      <a:pt x="2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5"/>
              <p:cNvSpPr/>
              <p:nvPr/>
            </p:nvSpPr>
            <p:spPr>
              <a:xfrm rot="3731416">
                <a:off x="3585078" y="1356276"/>
                <a:ext cx="93107" cy="112932"/>
              </a:xfrm>
              <a:custGeom>
                <a:rect b="b" l="l" r="r" t="t"/>
                <a:pathLst>
                  <a:path extrusionOk="0" h="1333" w="1099">
                    <a:moveTo>
                      <a:pt x="1" y="0"/>
                    </a:moveTo>
                    <a:lnTo>
                      <a:pt x="718" y="1332"/>
                    </a:lnTo>
                    <a:lnTo>
                      <a:pt x="1099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5" name="Google Shape;625;p35"/>
            <p:cNvSpPr/>
            <p:nvPr/>
          </p:nvSpPr>
          <p:spPr>
            <a:xfrm>
              <a:off x="2796488" y="2219956"/>
              <a:ext cx="163764" cy="180877"/>
            </a:xfrm>
            <a:custGeom>
              <a:rect b="b" l="l" r="r" t="t"/>
              <a:pathLst>
                <a:path extrusionOk="0" h="2135" w="1933">
                  <a:moveTo>
                    <a:pt x="176" y="45"/>
                  </a:moveTo>
                  <a:cubicBezTo>
                    <a:pt x="176" y="45"/>
                    <a:pt x="165" y="78"/>
                    <a:pt x="157" y="158"/>
                  </a:cubicBezTo>
                  <a:lnTo>
                    <a:pt x="157" y="158"/>
                  </a:lnTo>
                  <a:cubicBezTo>
                    <a:pt x="170" y="84"/>
                    <a:pt x="176" y="45"/>
                    <a:pt x="176" y="45"/>
                  </a:cubicBezTo>
                  <a:close/>
                  <a:moveTo>
                    <a:pt x="157" y="158"/>
                  </a:moveTo>
                  <a:lnTo>
                    <a:pt x="157" y="158"/>
                  </a:lnTo>
                  <a:cubicBezTo>
                    <a:pt x="150" y="195"/>
                    <a:pt x="142" y="240"/>
                    <a:pt x="132" y="294"/>
                  </a:cubicBezTo>
                  <a:cubicBezTo>
                    <a:pt x="107" y="386"/>
                    <a:pt x="87" y="507"/>
                    <a:pt x="68" y="651"/>
                  </a:cubicBezTo>
                  <a:lnTo>
                    <a:pt x="68" y="651"/>
                  </a:lnTo>
                  <a:cubicBezTo>
                    <a:pt x="92" y="539"/>
                    <a:pt x="119" y="443"/>
                    <a:pt x="147" y="367"/>
                  </a:cubicBezTo>
                  <a:cubicBezTo>
                    <a:pt x="147" y="277"/>
                    <a:pt x="151" y="208"/>
                    <a:pt x="157" y="158"/>
                  </a:cubicBezTo>
                  <a:close/>
                  <a:moveTo>
                    <a:pt x="103" y="1"/>
                  </a:moveTo>
                  <a:cubicBezTo>
                    <a:pt x="103" y="1"/>
                    <a:pt x="205" y="15"/>
                    <a:pt x="366" y="45"/>
                  </a:cubicBezTo>
                  <a:cubicBezTo>
                    <a:pt x="542" y="45"/>
                    <a:pt x="776" y="74"/>
                    <a:pt x="1069" y="89"/>
                  </a:cubicBezTo>
                  <a:cubicBezTo>
                    <a:pt x="1230" y="118"/>
                    <a:pt x="1391" y="118"/>
                    <a:pt x="1567" y="133"/>
                  </a:cubicBezTo>
                  <a:cubicBezTo>
                    <a:pt x="1669" y="147"/>
                    <a:pt x="1757" y="147"/>
                    <a:pt x="1787" y="206"/>
                  </a:cubicBezTo>
                  <a:cubicBezTo>
                    <a:pt x="1830" y="264"/>
                    <a:pt x="1830" y="367"/>
                    <a:pt x="1830" y="455"/>
                  </a:cubicBezTo>
                  <a:cubicBezTo>
                    <a:pt x="1816" y="660"/>
                    <a:pt x="1816" y="879"/>
                    <a:pt x="1772" y="1084"/>
                  </a:cubicBezTo>
                  <a:cubicBezTo>
                    <a:pt x="1713" y="1289"/>
                    <a:pt x="1640" y="1509"/>
                    <a:pt x="1479" y="1655"/>
                  </a:cubicBezTo>
                  <a:cubicBezTo>
                    <a:pt x="1318" y="1816"/>
                    <a:pt x="1113" y="1904"/>
                    <a:pt x="908" y="1963"/>
                  </a:cubicBezTo>
                  <a:cubicBezTo>
                    <a:pt x="818" y="1990"/>
                    <a:pt x="722" y="2005"/>
                    <a:pt x="627" y="2005"/>
                  </a:cubicBezTo>
                  <a:cubicBezTo>
                    <a:pt x="520" y="2005"/>
                    <a:pt x="415" y="1987"/>
                    <a:pt x="323" y="1948"/>
                  </a:cubicBezTo>
                  <a:cubicBezTo>
                    <a:pt x="162" y="1845"/>
                    <a:pt x="74" y="1670"/>
                    <a:pt x="59" y="1509"/>
                  </a:cubicBezTo>
                  <a:cubicBezTo>
                    <a:pt x="15" y="1318"/>
                    <a:pt x="30" y="1157"/>
                    <a:pt x="30" y="1011"/>
                  </a:cubicBezTo>
                  <a:cubicBezTo>
                    <a:pt x="42" y="880"/>
                    <a:pt x="55" y="759"/>
                    <a:pt x="68" y="651"/>
                  </a:cubicBezTo>
                  <a:lnTo>
                    <a:pt x="68" y="651"/>
                  </a:lnTo>
                  <a:cubicBezTo>
                    <a:pt x="43" y="776"/>
                    <a:pt x="23" y="922"/>
                    <a:pt x="15" y="1084"/>
                  </a:cubicBezTo>
                  <a:cubicBezTo>
                    <a:pt x="1" y="1231"/>
                    <a:pt x="1" y="1392"/>
                    <a:pt x="15" y="1582"/>
                  </a:cubicBezTo>
                  <a:cubicBezTo>
                    <a:pt x="30" y="1758"/>
                    <a:pt x="118" y="1963"/>
                    <a:pt x="323" y="2065"/>
                  </a:cubicBezTo>
                  <a:cubicBezTo>
                    <a:pt x="425" y="2116"/>
                    <a:pt x="531" y="2135"/>
                    <a:pt x="639" y="2135"/>
                  </a:cubicBezTo>
                  <a:cubicBezTo>
                    <a:pt x="747" y="2135"/>
                    <a:pt x="857" y="2116"/>
                    <a:pt x="967" y="2094"/>
                  </a:cubicBezTo>
                  <a:cubicBezTo>
                    <a:pt x="1186" y="2036"/>
                    <a:pt x="1406" y="1919"/>
                    <a:pt x="1567" y="1758"/>
                  </a:cubicBezTo>
                  <a:cubicBezTo>
                    <a:pt x="1757" y="1582"/>
                    <a:pt x="1845" y="1362"/>
                    <a:pt x="1874" y="1143"/>
                  </a:cubicBezTo>
                  <a:cubicBezTo>
                    <a:pt x="1918" y="923"/>
                    <a:pt x="1918" y="704"/>
                    <a:pt x="1918" y="499"/>
                  </a:cubicBezTo>
                  <a:cubicBezTo>
                    <a:pt x="1918" y="381"/>
                    <a:pt x="1933" y="279"/>
                    <a:pt x="1860" y="191"/>
                  </a:cubicBezTo>
                  <a:cubicBezTo>
                    <a:pt x="1830" y="133"/>
                    <a:pt x="1772" y="89"/>
                    <a:pt x="1713" y="89"/>
                  </a:cubicBezTo>
                  <a:cubicBezTo>
                    <a:pt x="1669" y="74"/>
                    <a:pt x="1611" y="74"/>
                    <a:pt x="1567" y="74"/>
                  </a:cubicBezTo>
                  <a:cubicBezTo>
                    <a:pt x="1391" y="59"/>
                    <a:pt x="1216" y="45"/>
                    <a:pt x="1069" y="45"/>
                  </a:cubicBezTo>
                  <a:cubicBezTo>
                    <a:pt x="776" y="15"/>
                    <a:pt x="542" y="1"/>
                    <a:pt x="366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530760" y="4492582"/>
              <a:ext cx="387001" cy="144786"/>
            </a:xfrm>
            <a:custGeom>
              <a:rect b="b" l="l" r="r" t="t"/>
              <a:pathLst>
                <a:path extrusionOk="0" h="1709" w="4568">
                  <a:moveTo>
                    <a:pt x="4071" y="0"/>
                  </a:moveTo>
                  <a:cubicBezTo>
                    <a:pt x="3624" y="0"/>
                    <a:pt x="2987" y="98"/>
                    <a:pt x="2987" y="98"/>
                  </a:cubicBezTo>
                  <a:lnTo>
                    <a:pt x="0" y="1708"/>
                  </a:lnTo>
                  <a:cubicBezTo>
                    <a:pt x="0" y="1708"/>
                    <a:pt x="4568" y="303"/>
                    <a:pt x="4494" y="98"/>
                  </a:cubicBezTo>
                  <a:cubicBezTo>
                    <a:pt x="4470" y="25"/>
                    <a:pt x="4294" y="0"/>
                    <a:pt x="4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864389" y="1760941"/>
              <a:ext cx="276611" cy="344726"/>
            </a:xfrm>
            <a:custGeom>
              <a:rect b="b" l="l" r="r" t="t"/>
              <a:pathLst>
                <a:path extrusionOk="0" h="4069" w="3265">
                  <a:moveTo>
                    <a:pt x="1221" y="1"/>
                  </a:moveTo>
                  <a:cubicBezTo>
                    <a:pt x="1045" y="1"/>
                    <a:pt x="0" y="1539"/>
                    <a:pt x="0" y="1539"/>
                  </a:cubicBezTo>
                  <a:cubicBezTo>
                    <a:pt x="0" y="1539"/>
                    <a:pt x="585" y="4068"/>
                    <a:pt x="1060" y="4068"/>
                  </a:cubicBezTo>
                  <a:cubicBezTo>
                    <a:pt x="1077" y="4068"/>
                    <a:pt x="1095" y="4065"/>
                    <a:pt x="1113" y="4057"/>
                  </a:cubicBezTo>
                  <a:cubicBezTo>
                    <a:pt x="1113" y="4057"/>
                    <a:pt x="2913" y="3003"/>
                    <a:pt x="3001" y="2784"/>
                  </a:cubicBezTo>
                  <a:cubicBezTo>
                    <a:pt x="3040" y="2711"/>
                    <a:pt x="2961" y="2686"/>
                    <a:pt x="2837" y="2686"/>
                  </a:cubicBezTo>
                  <a:cubicBezTo>
                    <a:pt x="2590" y="2686"/>
                    <a:pt x="2167" y="2784"/>
                    <a:pt x="2167" y="2784"/>
                  </a:cubicBezTo>
                  <a:cubicBezTo>
                    <a:pt x="2167" y="2784"/>
                    <a:pt x="3089" y="2447"/>
                    <a:pt x="3192" y="2227"/>
                  </a:cubicBezTo>
                  <a:cubicBezTo>
                    <a:pt x="3221" y="2154"/>
                    <a:pt x="3087" y="2130"/>
                    <a:pt x="2897" y="2130"/>
                  </a:cubicBezTo>
                  <a:cubicBezTo>
                    <a:pt x="2515" y="2130"/>
                    <a:pt x="1903" y="2227"/>
                    <a:pt x="1903" y="2227"/>
                  </a:cubicBezTo>
                  <a:cubicBezTo>
                    <a:pt x="1903" y="2227"/>
                    <a:pt x="3265" y="1935"/>
                    <a:pt x="3206" y="1642"/>
                  </a:cubicBezTo>
                  <a:cubicBezTo>
                    <a:pt x="3179" y="1533"/>
                    <a:pt x="2955" y="1499"/>
                    <a:pt x="2684" y="1499"/>
                  </a:cubicBezTo>
                  <a:cubicBezTo>
                    <a:pt x="2223" y="1499"/>
                    <a:pt x="1625" y="1598"/>
                    <a:pt x="1625" y="1598"/>
                  </a:cubicBezTo>
                  <a:cubicBezTo>
                    <a:pt x="1625" y="1598"/>
                    <a:pt x="3162" y="1232"/>
                    <a:pt x="3148" y="895"/>
                  </a:cubicBezTo>
                  <a:cubicBezTo>
                    <a:pt x="3144" y="817"/>
                    <a:pt x="3020" y="787"/>
                    <a:pt x="2834" y="787"/>
                  </a:cubicBezTo>
                  <a:cubicBezTo>
                    <a:pt x="2260" y="787"/>
                    <a:pt x="1098" y="1071"/>
                    <a:pt x="1098" y="1071"/>
                  </a:cubicBezTo>
                  <a:cubicBezTo>
                    <a:pt x="1464" y="573"/>
                    <a:pt x="1376" y="61"/>
                    <a:pt x="1230" y="2"/>
                  </a:cubicBezTo>
                  <a:cubicBezTo>
                    <a:pt x="1227" y="1"/>
                    <a:pt x="1224" y="1"/>
                    <a:pt x="1221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059460" y="1465944"/>
              <a:ext cx="899218" cy="816447"/>
            </a:xfrm>
            <a:custGeom>
              <a:rect b="b" l="l" r="r" t="t"/>
              <a:pathLst>
                <a:path extrusionOk="0" h="9637" w="10614">
                  <a:moveTo>
                    <a:pt x="2591" y="0"/>
                  </a:moveTo>
                  <a:lnTo>
                    <a:pt x="351" y="146"/>
                  </a:lnTo>
                  <a:cubicBezTo>
                    <a:pt x="351" y="146"/>
                    <a:pt x="0" y="2782"/>
                    <a:pt x="761" y="6749"/>
                  </a:cubicBezTo>
                  <a:cubicBezTo>
                    <a:pt x="1201" y="9075"/>
                    <a:pt x="2608" y="9637"/>
                    <a:pt x="3883" y="9637"/>
                  </a:cubicBezTo>
                  <a:cubicBezTo>
                    <a:pt x="4775" y="9637"/>
                    <a:pt x="5602" y="9362"/>
                    <a:pt x="5988" y="9223"/>
                  </a:cubicBezTo>
                  <a:cubicBezTo>
                    <a:pt x="6925" y="8915"/>
                    <a:pt x="10614" y="7569"/>
                    <a:pt x="10614" y="7569"/>
                  </a:cubicBezTo>
                  <a:lnTo>
                    <a:pt x="9501" y="5021"/>
                  </a:lnTo>
                  <a:cubicBezTo>
                    <a:pt x="9501" y="5021"/>
                    <a:pt x="7232" y="5827"/>
                    <a:pt x="4670" y="6383"/>
                  </a:cubicBezTo>
                  <a:cubicBezTo>
                    <a:pt x="4649" y="6387"/>
                    <a:pt x="4628" y="6390"/>
                    <a:pt x="4606" y="6390"/>
                  </a:cubicBezTo>
                  <a:cubicBezTo>
                    <a:pt x="3480" y="6390"/>
                    <a:pt x="2591" y="0"/>
                    <a:pt x="2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2621626" y="1450186"/>
              <a:ext cx="821106" cy="1147109"/>
            </a:xfrm>
            <a:custGeom>
              <a:rect b="b" l="l" r="r" t="t"/>
              <a:pathLst>
                <a:path extrusionOk="0" h="13540" w="9692">
                  <a:moveTo>
                    <a:pt x="5610" y="0"/>
                  </a:moveTo>
                  <a:cubicBezTo>
                    <a:pt x="4266" y="0"/>
                    <a:pt x="2589" y="122"/>
                    <a:pt x="1699" y="611"/>
                  </a:cubicBezTo>
                  <a:cubicBezTo>
                    <a:pt x="1699" y="611"/>
                    <a:pt x="249" y="1240"/>
                    <a:pt x="0" y="2104"/>
                  </a:cubicBezTo>
                  <a:lnTo>
                    <a:pt x="923" y="8794"/>
                  </a:lnTo>
                  <a:lnTo>
                    <a:pt x="688" y="13010"/>
                  </a:lnTo>
                  <a:cubicBezTo>
                    <a:pt x="688" y="13010"/>
                    <a:pt x="1977" y="13539"/>
                    <a:pt x="3606" y="13539"/>
                  </a:cubicBezTo>
                  <a:cubicBezTo>
                    <a:pt x="4632" y="13539"/>
                    <a:pt x="5793" y="13329"/>
                    <a:pt x="6852" y="12644"/>
                  </a:cubicBezTo>
                  <a:cubicBezTo>
                    <a:pt x="6852" y="12644"/>
                    <a:pt x="8231" y="13098"/>
                    <a:pt x="9118" y="13098"/>
                  </a:cubicBezTo>
                  <a:cubicBezTo>
                    <a:pt x="9357" y="13098"/>
                    <a:pt x="9561" y="13065"/>
                    <a:pt x="9692" y="12981"/>
                  </a:cubicBezTo>
                  <a:lnTo>
                    <a:pt x="8755" y="7711"/>
                  </a:lnTo>
                  <a:cubicBezTo>
                    <a:pt x="8510" y="6084"/>
                    <a:pt x="8279" y="152"/>
                    <a:pt x="7784" y="152"/>
                  </a:cubicBezTo>
                  <a:cubicBezTo>
                    <a:pt x="7776" y="152"/>
                    <a:pt x="7768" y="153"/>
                    <a:pt x="7759" y="157"/>
                  </a:cubicBezTo>
                  <a:cubicBezTo>
                    <a:pt x="7754" y="158"/>
                    <a:pt x="7748" y="159"/>
                    <a:pt x="7743" y="159"/>
                  </a:cubicBezTo>
                  <a:cubicBezTo>
                    <a:pt x="7688" y="159"/>
                    <a:pt x="7622" y="98"/>
                    <a:pt x="7569" y="98"/>
                  </a:cubicBezTo>
                  <a:cubicBezTo>
                    <a:pt x="7350" y="62"/>
                    <a:pt x="6564" y="0"/>
                    <a:pt x="5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2875871" y="1449424"/>
              <a:ext cx="267292" cy="530008"/>
            </a:xfrm>
            <a:custGeom>
              <a:rect b="b" l="l" r="r" t="t"/>
              <a:pathLst>
                <a:path extrusionOk="0" h="6256" w="3155">
                  <a:moveTo>
                    <a:pt x="2163" y="1"/>
                  </a:moveTo>
                  <a:cubicBezTo>
                    <a:pt x="1406" y="1"/>
                    <a:pt x="422" y="35"/>
                    <a:pt x="0" y="195"/>
                  </a:cubicBezTo>
                  <a:lnTo>
                    <a:pt x="3148" y="6256"/>
                  </a:lnTo>
                  <a:lnTo>
                    <a:pt x="3148" y="19"/>
                  </a:lnTo>
                  <a:cubicBezTo>
                    <a:pt x="3154" y="19"/>
                    <a:pt x="2720" y="1"/>
                    <a:pt x="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2743199" y="995745"/>
              <a:ext cx="426650" cy="539073"/>
            </a:xfrm>
            <a:custGeom>
              <a:rect b="b" l="l" r="r" t="t"/>
              <a:pathLst>
                <a:path extrusionOk="0" h="6363" w="5036">
                  <a:moveTo>
                    <a:pt x="2418" y="1"/>
                  </a:moveTo>
                  <a:cubicBezTo>
                    <a:pt x="2388" y="1"/>
                    <a:pt x="2358" y="1"/>
                    <a:pt x="2328" y="2"/>
                  </a:cubicBezTo>
                  <a:lnTo>
                    <a:pt x="1010" y="31"/>
                  </a:lnTo>
                  <a:cubicBezTo>
                    <a:pt x="1010" y="31"/>
                    <a:pt x="1006" y="31"/>
                    <a:pt x="998" y="31"/>
                  </a:cubicBezTo>
                  <a:cubicBezTo>
                    <a:pt x="902" y="31"/>
                    <a:pt x="249" y="43"/>
                    <a:pt x="249" y="382"/>
                  </a:cubicBezTo>
                  <a:cubicBezTo>
                    <a:pt x="249" y="382"/>
                    <a:pt x="0" y="4818"/>
                    <a:pt x="1391" y="4906"/>
                  </a:cubicBezTo>
                  <a:lnTo>
                    <a:pt x="2254" y="4906"/>
                  </a:lnTo>
                  <a:lnTo>
                    <a:pt x="2254" y="5521"/>
                  </a:lnTo>
                  <a:cubicBezTo>
                    <a:pt x="2254" y="5740"/>
                    <a:pt x="2372" y="5931"/>
                    <a:pt x="2547" y="6048"/>
                  </a:cubicBezTo>
                  <a:cubicBezTo>
                    <a:pt x="2776" y="6197"/>
                    <a:pt x="3121" y="6363"/>
                    <a:pt x="3472" y="6363"/>
                  </a:cubicBezTo>
                  <a:cubicBezTo>
                    <a:pt x="3704" y="6363"/>
                    <a:pt x="3939" y="6290"/>
                    <a:pt x="4143" y="6092"/>
                  </a:cubicBezTo>
                  <a:cubicBezTo>
                    <a:pt x="4363" y="5872"/>
                    <a:pt x="4450" y="5565"/>
                    <a:pt x="4436" y="5243"/>
                  </a:cubicBezTo>
                  <a:lnTo>
                    <a:pt x="4245" y="2886"/>
                  </a:lnTo>
                  <a:cubicBezTo>
                    <a:pt x="4245" y="2886"/>
                    <a:pt x="5036" y="2725"/>
                    <a:pt x="4890" y="1919"/>
                  </a:cubicBezTo>
                  <a:cubicBezTo>
                    <a:pt x="4815" y="1478"/>
                    <a:pt x="4589" y="1350"/>
                    <a:pt x="4355" y="1350"/>
                  </a:cubicBezTo>
                  <a:cubicBezTo>
                    <a:pt x="4038" y="1350"/>
                    <a:pt x="3704" y="1583"/>
                    <a:pt x="3704" y="1583"/>
                  </a:cubicBezTo>
                  <a:lnTo>
                    <a:pt x="3704" y="587"/>
                  </a:lnTo>
                  <a:cubicBezTo>
                    <a:pt x="3704" y="587"/>
                    <a:pt x="3648" y="1"/>
                    <a:pt x="2418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829953" y="1171964"/>
              <a:ext cx="22451" cy="110475"/>
            </a:xfrm>
            <a:custGeom>
              <a:rect b="b" l="l" r="r" t="t"/>
              <a:pathLst>
                <a:path extrusionOk="0" h="1304" w="265">
                  <a:moveTo>
                    <a:pt x="59" y="0"/>
                  </a:moveTo>
                  <a:cubicBezTo>
                    <a:pt x="45" y="0"/>
                    <a:pt x="30" y="308"/>
                    <a:pt x="1" y="689"/>
                  </a:cubicBezTo>
                  <a:lnTo>
                    <a:pt x="1" y="967"/>
                  </a:lnTo>
                  <a:cubicBezTo>
                    <a:pt x="1" y="1054"/>
                    <a:pt x="30" y="1157"/>
                    <a:pt x="59" y="1201"/>
                  </a:cubicBezTo>
                  <a:cubicBezTo>
                    <a:pt x="103" y="1274"/>
                    <a:pt x="176" y="1303"/>
                    <a:pt x="206" y="1303"/>
                  </a:cubicBezTo>
                  <a:cubicBezTo>
                    <a:pt x="235" y="1303"/>
                    <a:pt x="264" y="1274"/>
                    <a:pt x="264" y="1274"/>
                  </a:cubicBezTo>
                  <a:cubicBezTo>
                    <a:pt x="264" y="1259"/>
                    <a:pt x="250" y="1259"/>
                    <a:pt x="206" y="1259"/>
                  </a:cubicBezTo>
                  <a:cubicBezTo>
                    <a:pt x="191" y="1259"/>
                    <a:pt x="133" y="1245"/>
                    <a:pt x="118" y="1186"/>
                  </a:cubicBezTo>
                  <a:cubicBezTo>
                    <a:pt x="59" y="1098"/>
                    <a:pt x="103" y="923"/>
                    <a:pt x="103" y="718"/>
                  </a:cubicBezTo>
                  <a:cubicBezTo>
                    <a:pt x="103" y="337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910607" y="1175099"/>
              <a:ext cx="8726" cy="27958"/>
            </a:xfrm>
            <a:custGeom>
              <a:rect b="b" l="l" r="r" t="t"/>
              <a:pathLst>
                <a:path extrusionOk="0" h="330" w="103">
                  <a:moveTo>
                    <a:pt x="51" y="1"/>
                  </a:moveTo>
                  <a:cubicBezTo>
                    <a:pt x="32" y="1"/>
                    <a:pt x="0" y="69"/>
                    <a:pt x="0" y="168"/>
                  </a:cubicBezTo>
                  <a:cubicBezTo>
                    <a:pt x="0" y="256"/>
                    <a:pt x="30" y="329"/>
                    <a:pt x="44" y="329"/>
                  </a:cubicBezTo>
                  <a:cubicBezTo>
                    <a:pt x="59" y="329"/>
                    <a:pt x="103" y="256"/>
                    <a:pt x="103" y="168"/>
                  </a:cubicBezTo>
                  <a:cubicBezTo>
                    <a:pt x="103" y="81"/>
                    <a:pt x="74" y="7"/>
                    <a:pt x="59" y="7"/>
                  </a:cubicBezTo>
                  <a:cubicBezTo>
                    <a:pt x="57" y="3"/>
                    <a:pt x="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790304" y="1171964"/>
              <a:ext cx="7540" cy="28635"/>
            </a:xfrm>
            <a:custGeom>
              <a:rect b="b" l="l" r="r" t="t"/>
              <a:pathLst>
                <a:path extrusionOk="0" h="338" w="89">
                  <a:moveTo>
                    <a:pt x="59" y="0"/>
                  </a:moveTo>
                  <a:cubicBezTo>
                    <a:pt x="15" y="0"/>
                    <a:pt x="0" y="74"/>
                    <a:pt x="0" y="161"/>
                  </a:cubicBezTo>
                  <a:cubicBezTo>
                    <a:pt x="0" y="264"/>
                    <a:pt x="15" y="337"/>
                    <a:pt x="30" y="337"/>
                  </a:cubicBezTo>
                  <a:cubicBezTo>
                    <a:pt x="59" y="337"/>
                    <a:pt x="88" y="264"/>
                    <a:pt x="88" y="161"/>
                  </a:cubicBezTo>
                  <a:cubicBezTo>
                    <a:pt x="88" y="7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2931702" y="1369193"/>
              <a:ext cx="65827" cy="117846"/>
            </a:xfrm>
            <a:custGeom>
              <a:rect b="b" l="l" r="r" t="t"/>
              <a:pathLst>
                <a:path extrusionOk="0" h="1391" w="777">
                  <a:moveTo>
                    <a:pt x="761" y="0"/>
                  </a:moveTo>
                  <a:lnTo>
                    <a:pt x="761" y="0"/>
                  </a:lnTo>
                  <a:cubicBezTo>
                    <a:pt x="586" y="220"/>
                    <a:pt x="322" y="395"/>
                    <a:pt x="29" y="469"/>
                  </a:cubicBezTo>
                  <a:cubicBezTo>
                    <a:pt x="15" y="761"/>
                    <a:pt x="0" y="966"/>
                    <a:pt x="29" y="1201"/>
                  </a:cubicBezTo>
                  <a:cubicBezTo>
                    <a:pt x="29" y="1230"/>
                    <a:pt x="73" y="1376"/>
                    <a:pt x="73" y="1391"/>
                  </a:cubicBezTo>
                  <a:cubicBezTo>
                    <a:pt x="73" y="1391"/>
                    <a:pt x="191" y="1332"/>
                    <a:pt x="264" y="1303"/>
                  </a:cubicBezTo>
                  <a:cubicBezTo>
                    <a:pt x="483" y="1186"/>
                    <a:pt x="630" y="966"/>
                    <a:pt x="703" y="732"/>
                  </a:cubicBezTo>
                  <a:cubicBezTo>
                    <a:pt x="776" y="498"/>
                    <a:pt x="776" y="234"/>
                    <a:pt x="76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3065645" y="1141465"/>
              <a:ext cx="55915" cy="77688"/>
            </a:xfrm>
            <a:custGeom>
              <a:rect b="b" l="l" r="r" t="t"/>
              <a:pathLst>
                <a:path extrusionOk="0" h="917" w="660">
                  <a:moveTo>
                    <a:pt x="563" y="1"/>
                  </a:moveTo>
                  <a:cubicBezTo>
                    <a:pt x="534" y="1"/>
                    <a:pt x="478" y="14"/>
                    <a:pt x="410" y="53"/>
                  </a:cubicBezTo>
                  <a:cubicBezTo>
                    <a:pt x="293" y="112"/>
                    <a:pt x="176" y="199"/>
                    <a:pt x="73" y="375"/>
                  </a:cubicBezTo>
                  <a:lnTo>
                    <a:pt x="0" y="521"/>
                  </a:lnTo>
                  <a:lnTo>
                    <a:pt x="147" y="434"/>
                  </a:lnTo>
                  <a:cubicBezTo>
                    <a:pt x="156" y="429"/>
                    <a:pt x="166" y="424"/>
                    <a:pt x="176" y="419"/>
                  </a:cubicBezTo>
                  <a:lnTo>
                    <a:pt x="176" y="419"/>
                  </a:lnTo>
                  <a:lnTo>
                    <a:pt x="176" y="419"/>
                  </a:lnTo>
                  <a:cubicBezTo>
                    <a:pt x="176" y="419"/>
                    <a:pt x="176" y="419"/>
                    <a:pt x="176" y="418"/>
                  </a:cubicBezTo>
                  <a:lnTo>
                    <a:pt x="176" y="418"/>
                  </a:lnTo>
                  <a:cubicBezTo>
                    <a:pt x="229" y="391"/>
                    <a:pt x="288" y="358"/>
                    <a:pt x="337" y="346"/>
                  </a:cubicBezTo>
                  <a:cubicBezTo>
                    <a:pt x="348" y="344"/>
                    <a:pt x="359" y="343"/>
                    <a:pt x="369" y="343"/>
                  </a:cubicBezTo>
                  <a:cubicBezTo>
                    <a:pt x="443" y="343"/>
                    <a:pt x="504" y="388"/>
                    <a:pt x="542" y="478"/>
                  </a:cubicBezTo>
                  <a:cubicBezTo>
                    <a:pt x="571" y="565"/>
                    <a:pt x="557" y="653"/>
                    <a:pt x="513" y="712"/>
                  </a:cubicBezTo>
                  <a:cubicBezTo>
                    <a:pt x="439" y="844"/>
                    <a:pt x="352" y="887"/>
                    <a:pt x="366" y="917"/>
                  </a:cubicBezTo>
                  <a:cubicBezTo>
                    <a:pt x="366" y="917"/>
                    <a:pt x="469" y="873"/>
                    <a:pt x="571" y="726"/>
                  </a:cubicBezTo>
                  <a:cubicBezTo>
                    <a:pt x="630" y="653"/>
                    <a:pt x="659" y="551"/>
                    <a:pt x="630" y="434"/>
                  </a:cubicBezTo>
                  <a:cubicBezTo>
                    <a:pt x="615" y="375"/>
                    <a:pt x="571" y="331"/>
                    <a:pt x="513" y="287"/>
                  </a:cubicBezTo>
                  <a:cubicBezTo>
                    <a:pt x="482" y="267"/>
                    <a:pt x="436" y="246"/>
                    <a:pt x="386" y="246"/>
                  </a:cubicBezTo>
                  <a:cubicBezTo>
                    <a:pt x="365" y="246"/>
                    <a:pt x="344" y="249"/>
                    <a:pt x="322" y="258"/>
                  </a:cubicBezTo>
                  <a:cubicBezTo>
                    <a:pt x="303" y="261"/>
                    <a:pt x="284" y="265"/>
                    <a:pt x="267" y="271"/>
                  </a:cubicBezTo>
                  <a:lnTo>
                    <a:pt x="267" y="271"/>
                  </a:lnTo>
                  <a:cubicBezTo>
                    <a:pt x="323" y="196"/>
                    <a:pt x="384" y="139"/>
                    <a:pt x="439" y="112"/>
                  </a:cubicBezTo>
                  <a:cubicBezTo>
                    <a:pt x="542" y="53"/>
                    <a:pt x="586" y="38"/>
                    <a:pt x="586" y="9"/>
                  </a:cubicBezTo>
                  <a:cubicBezTo>
                    <a:pt x="586" y="4"/>
                    <a:pt x="578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2842407" y="1276170"/>
              <a:ext cx="67014" cy="52950"/>
            </a:xfrm>
            <a:custGeom>
              <a:rect b="b" l="l" r="r" t="t"/>
              <a:pathLst>
                <a:path extrusionOk="0" h="625" w="791">
                  <a:moveTo>
                    <a:pt x="747" y="0"/>
                  </a:moveTo>
                  <a:cubicBezTo>
                    <a:pt x="732" y="0"/>
                    <a:pt x="732" y="59"/>
                    <a:pt x="703" y="147"/>
                  </a:cubicBezTo>
                  <a:cubicBezTo>
                    <a:pt x="659" y="234"/>
                    <a:pt x="600" y="352"/>
                    <a:pt x="498" y="439"/>
                  </a:cubicBezTo>
                  <a:cubicBezTo>
                    <a:pt x="395" y="513"/>
                    <a:pt x="264" y="542"/>
                    <a:pt x="161" y="542"/>
                  </a:cubicBezTo>
                  <a:cubicBezTo>
                    <a:pt x="93" y="542"/>
                    <a:pt x="44" y="535"/>
                    <a:pt x="19" y="535"/>
                  </a:cubicBezTo>
                  <a:cubicBezTo>
                    <a:pt x="7" y="535"/>
                    <a:pt x="0" y="537"/>
                    <a:pt x="0" y="542"/>
                  </a:cubicBezTo>
                  <a:cubicBezTo>
                    <a:pt x="0" y="571"/>
                    <a:pt x="59" y="600"/>
                    <a:pt x="161" y="615"/>
                  </a:cubicBezTo>
                  <a:cubicBezTo>
                    <a:pt x="183" y="621"/>
                    <a:pt x="207" y="624"/>
                    <a:pt x="232" y="624"/>
                  </a:cubicBezTo>
                  <a:cubicBezTo>
                    <a:pt x="330" y="624"/>
                    <a:pt x="452" y="582"/>
                    <a:pt x="556" y="513"/>
                  </a:cubicBezTo>
                  <a:cubicBezTo>
                    <a:pt x="703" y="395"/>
                    <a:pt x="747" y="278"/>
                    <a:pt x="776" y="161"/>
                  </a:cubicBezTo>
                  <a:cubicBezTo>
                    <a:pt x="791" y="59"/>
                    <a:pt x="776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2890782" y="1268884"/>
              <a:ext cx="34820" cy="22197"/>
            </a:xfrm>
            <a:custGeom>
              <a:rect b="b" l="l" r="r" t="t"/>
              <a:pathLst>
                <a:path extrusionOk="0" h="262" w="411">
                  <a:moveTo>
                    <a:pt x="127" y="1"/>
                  </a:moveTo>
                  <a:cubicBezTo>
                    <a:pt x="109" y="1"/>
                    <a:pt x="90" y="4"/>
                    <a:pt x="73" y="13"/>
                  </a:cubicBezTo>
                  <a:cubicBezTo>
                    <a:pt x="15" y="13"/>
                    <a:pt x="0" y="28"/>
                    <a:pt x="0" y="42"/>
                  </a:cubicBezTo>
                  <a:cubicBezTo>
                    <a:pt x="0" y="86"/>
                    <a:pt x="117" y="72"/>
                    <a:pt x="220" y="115"/>
                  </a:cubicBezTo>
                  <a:cubicBezTo>
                    <a:pt x="308" y="174"/>
                    <a:pt x="366" y="262"/>
                    <a:pt x="381" y="262"/>
                  </a:cubicBezTo>
                  <a:cubicBezTo>
                    <a:pt x="410" y="262"/>
                    <a:pt x="410" y="247"/>
                    <a:pt x="381" y="189"/>
                  </a:cubicBezTo>
                  <a:cubicBezTo>
                    <a:pt x="366" y="130"/>
                    <a:pt x="322" y="86"/>
                    <a:pt x="249" y="42"/>
                  </a:cubicBezTo>
                  <a:cubicBezTo>
                    <a:pt x="218" y="22"/>
                    <a:pt x="172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2679913" y="2513936"/>
              <a:ext cx="772731" cy="87007"/>
            </a:xfrm>
            <a:custGeom>
              <a:rect b="b" l="l" r="r" t="t"/>
              <a:pathLst>
                <a:path extrusionOk="0" h="1027" w="9121">
                  <a:moveTo>
                    <a:pt x="6149" y="0"/>
                  </a:moveTo>
                  <a:lnTo>
                    <a:pt x="6134" y="30"/>
                  </a:lnTo>
                  <a:cubicBezTo>
                    <a:pt x="5768" y="396"/>
                    <a:pt x="5241" y="630"/>
                    <a:pt x="4670" y="762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3"/>
                  </a:cubicBezTo>
                  <a:cubicBezTo>
                    <a:pt x="2270" y="893"/>
                    <a:pt x="1772" y="791"/>
                    <a:pt x="1362" y="703"/>
                  </a:cubicBezTo>
                  <a:cubicBezTo>
                    <a:pt x="937" y="615"/>
                    <a:pt x="601" y="498"/>
                    <a:pt x="366" y="454"/>
                  </a:cubicBezTo>
                  <a:cubicBezTo>
                    <a:pt x="264" y="410"/>
                    <a:pt x="161" y="396"/>
                    <a:pt x="88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88" y="396"/>
                  </a:cubicBezTo>
                  <a:cubicBezTo>
                    <a:pt x="147" y="410"/>
                    <a:pt x="235" y="454"/>
                    <a:pt x="352" y="484"/>
                  </a:cubicBezTo>
                  <a:cubicBezTo>
                    <a:pt x="586" y="571"/>
                    <a:pt x="923" y="659"/>
                    <a:pt x="1333" y="776"/>
                  </a:cubicBezTo>
                  <a:cubicBezTo>
                    <a:pt x="1757" y="864"/>
                    <a:pt x="2270" y="981"/>
                    <a:pt x="2840" y="1011"/>
                  </a:cubicBezTo>
                  <a:cubicBezTo>
                    <a:pt x="2980" y="1021"/>
                    <a:pt x="3124" y="1027"/>
                    <a:pt x="3270" y="1027"/>
                  </a:cubicBezTo>
                  <a:cubicBezTo>
                    <a:pt x="3721" y="1027"/>
                    <a:pt x="4199" y="975"/>
                    <a:pt x="4685" y="864"/>
                  </a:cubicBezTo>
                  <a:cubicBezTo>
                    <a:pt x="5247" y="734"/>
                    <a:pt x="5780" y="491"/>
                    <a:pt x="6174" y="135"/>
                  </a:cubicBezTo>
                  <a:lnTo>
                    <a:pt x="6174" y="135"/>
                  </a:lnTo>
                  <a:cubicBezTo>
                    <a:pt x="6919" y="458"/>
                    <a:pt x="7614" y="650"/>
                    <a:pt x="8135" y="650"/>
                  </a:cubicBezTo>
                  <a:cubicBezTo>
                    <a:pt x="8187" y="650"/>
                    <a:pt x="8238" y="648"/>
                    <a:pt x="8286" y="645"/>
                  </a:cubicBezTo>
                  <a:cubicBezTo>
                    <a:pt x="8579" y="630"/>
                    <a:pt x="8784" y="542"/>
                    <a:pt x="8916" y="469"/>
                  </a:cubicBezTo>
                  <a:cubicBezTo>
                    <a:pt x="8974" y="454"/>
                    <a:pt x="9018" y="410"/>
                    <a:pt x="9062" y="396"/>
                  </a:cubicBezTo>
                  <a:cubicBezTo>
                    <a:pt x="9092" y="366"/>
                    <a:pt x="9121" y="352"/>
                    <a:pt x="9121" y="352"/>
                  </a:cubicBezTo>
                  <a:cubicBezTo>
                    <a:pt x="9092" y="352"/>
                    <a:pt x="9048" y="396"/>
                    <a:pt x="8901" y="410"/>
                  </a:cubicBezTo>
                  <a:cubicBezTo>
                    <a:pt x="8769" y="484"/>
                    <a:pt x="8564" y="557"/>
                    <a:pt x="8286" y="571"/>
                  </a:cubicBezTo>
                  <a:cubicBezTo>
                    <a:pt x="8267" y="572"/>
                    <a:pt x="8247" y="572"/>
                    <a:pt x="8227" y="572"/>
                  </a:cubicBezTo>
                  <a:cubicBezTo>
                    <a:pt x="7691" y="572"/>
                    <a:pt x="6968" y="383"/>
                    <a:pt x="6164" y="30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145028" y="1965710"/>
              <a:ext cx="59558" cy="556949"/>
            </a:xfrm>
            <a:custGeom>
              <a:rect b="b" l="l" r="r" t="t"/>
              <a:pathLst>
                <a:path extrusionOk="0" h="6574" w="703">
                  <a:moveTo>
                    <a:pt x="0" y="1"/>
                  </a:moveTo>
                  <a:cubicBezTo>
                    <a:pt x="0" y="1"/>
                    <a:pt x="0" y="89"/>
                    <a:pt x="15" y="250"/>
                  </a:cubicBezTo>
                  <a:cubicBezTo>
                    <a:pt x="44" y="440"/>
                    <a:pt x="59" y="660"/>
                    <a:pt x="88" y="952"/>
                  </a:cubicBezTo>
                  <a:cubicBezTo>
                    <a:pt x="147" y="1553"/>
                    <a:pt x="249" y="2358"/>
                    <a:pt x="352" y="3280"/>
                  </a:cubicBezTo>
                  <a:cubicBezTo>
                    <a:pt x="439" y="4173"/>
                    <a:pt x="513" y="4993"/>
                    <a:pt x="571" y="5593"/>
                  </a:cubicBezTo>
                  <a:cubicBezTo>
                    <a:pt x="600" y="5886"/>
                    <a:pt x="615" y="6135"/>
                    <a:pt x="644" y="6310"/>
                  </a:cubicBezTo>
                  <a:cubicBezTo>
                    <a:pt x="659" y="6471"/>
                    <a:pt x="674" y="6574"/>
                    <a:pt x="674" y="6574"/>
                  </a:cubicBezTo>
                  <a:cubicBezTo>
                    <a:pt x="674" y="6574"/>
                    <a:pt x="674" y="6471"/>
                    <a:pt x="703" y="6310"/>
                  </a:cubicBezTo>
                  <a:cubicBezTo>
                    <a:pt x="703" y="6149"/>
                    <a:pt x="674" y="5886"/>
                    <a:pt x="659" y="5593"/>
                  </a:cubicBezTo>
                  <a:cubicBezTo>
                    <a:pt x="615" y="5007"/>
                    <a:pt x="542" y="4188"/>
                    <a:pt x="454" y="3280"/>
                  </a:cubicBezTo>
                  <a:cubicBezTo>
                    <a:pt x="366" y="2358"/>
                    <a:pt x="249" y="1538"/>
                    <a:pt x="161" y="952"/>
                  </a:cubicBezTo>
                  <a:cubicBezTo>
                    <a:pt x="132" y="660"/>
                    <a:pt x="88" y="425"/>
                    <a:pt x="59" y="250"/>
                  </a:cubicBezTo>
                  <a:cubicBezTo>
                    <a:pt x="15" y="8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143757" y="1451033"/>
              <a:ext cx="83195" cy="426735"/>
            </a:xfrm>
            <a:custGeom>
              <a:rect b="b" l="l" r="r" t="t"/>
              <a:pathLst>
                <a:path extrusionOk="0" h="5037" w="982">
                  <a:moveTo>
                    <a:pt x="1" y="0"/>
                  </a:moveTo>
                  <a:lnTo>
                    <a:pt x="1" y="5036"/>
                  </a:lnTo>
                  <a:cubicBezTo>
                    <a:pt x="1" y="5036"/>
                    <a:pt x="981" y="2094"/>
                    <a:pt x="762" y="1552"/>
                  </a:cubicBezTo>
                  <a:cubicBezTo>
                    <a:pt x="557" y="10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2828767" y="1465944"/>
              <a:ext cx="267969" cy="425464"/>
            </a:xfrm>
            <a:custGeom>
              <a:rect b="b" l="l" r="r" t="t"/>
              <a:pathLst>
                <a:path extrusionOk="0" h="5022" w="3163">
                  <a:moveTo>
                    <a:pt x="556" y="0"/>
                  </a:moveTo>
                  <a:cubicBezTo>
                    <a:pt x="439" y="29"/>
                    <a:pt x="0" y="1815"/>
                    <a:pt x="454" y="2328"/>
                  </a:cubicBezTo>
                  <a:cubicBezTo>
                    <a:pt x="966" y="2913"/>
                    <a:pt x="3162" y="5021"/>
                    <a:pt x="3162" y="5021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2791490" y="2636696"/>
              <a:ext cx="173761" cy="124538"/>
            </a:xfrm>
            <a:custGeom>
              <a:rect b="b" l="l" r="r" t="t"/>
              <a:pathLst>
                <a:path extrusionOk="0" h="1470" w="2051">
                  <a:moveTo>
                    <a:pt x="2035" y="0"/>
                  </a:moveTo>
                  <a:cubicBezTo>
                    <a:pt x="2012" y="0"/>
                    <a:pt x="1691" y="490"/>
                    <a:pt x="1143" y="879"/>
                  </a:cubicBezTo>
                  <a:cubicBezTo>
                    <a:pt x="572" y="1289"/>
                    <a:pt x="1" y="1435"/>
                    <a:pt x="16" y="1465"/>
                  </a:cubicBezTo>
                  <a:cubicBezTo>
                    <a:pt x="16" y="1468"/>
                    <a:pt x="22" y="1470"/>
                    <a:pt x="35" y="1470"/>
                  </a:cubicBezTo>
                  <a:cubicBezTo>
                    <a:pt x="79" y="1470"/>
                    <a:pt x="197" y="1448"/>
                    <a:pt x="367" y="1391"/>
                  </a:cubicBezTo>
                  <a:cubicBezTo>
                    <a:pt x="587" y="1318"/>
                    <a:pt x="879" y="1172"/>
                    <a:pt x="1172" y="982"/>
                  </a:cubicBezTo>
                  <a:cubicBezTo>
                    <a:pt x="1465" y="762"/>
                    <a:pt x="1684" y="513"/>
                    <a:pt x="1831" y="337"/>
                  </a:cubicBezTo>
                  <a:cubicBezTo>
                    <a:pt x="1977" y="132"/>
                    <a:pt x="2050" y="1"/>
                    <a:pt x="2036" y="1"/>
                  </a:cubicBezTo>
                  <a:cubicBezTo>
                    <a:pt x="2036" y="1"/>
                    <a:pt x="2035" y="0"/>
                    <a:pt x="2035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2873415" y="2723534"/>
              <a:ext cx="747908" cy="1875362"/>
            </a:xfrm>
            <a:custGeom>
              <a:rect b="b" l="l" r="r" t="t"/>
              <a:pathLst>
                <a:path extrusionOk="0" h="22136" w="8828">
                  <a:moveTo>
                    <a:pt x="0" y="0"/>
                  </a:moveTo>
                  <a:lnTo>
                    <a:pt x="0" y="59"/>
                  </a:lnTo>
                  <a:cubicBezTo>
                    <a:pt x="0" y="118"/>
                    <a:pt x="0" y="176"/>
                    <a:pt x="15" y="249"/>
                  </a:cubicBezTo>
                  <a:cubicBezTo>
                    <a:pt x="59" y="410"/>
                    <a:pt x="88" y="645"/>
                    <a:pt x="132" y="937"/>
                  </a:cubicBezTo>
                  <a:cubicBezTo>
                    <a:pt x="147" y="1084"/>
                    <a:pt x="161" y="1245"/>
                    <a:pt x="205" y="1435"/>
                  </a:cubicBezTo>
                  <a:cubicBezTo>
                    <a:pt x="220" y="1611"/>
                    <a:pt x="278" y="1801"/>
                    <a:pt x="308" y="2021"/>
                  </a:cubicBezTo>
                  <a:cubicBezTo>
                    <a:pt x="410" y="2445"/>
                    <a:pt x="498" y="2914"/>
                    <a:pt x="630" y="3441"/>
                  </a:cubicBezTo>
                  <a:cubicBezTo>
                    <a:pt x="703" y="3704"/>
                    <a:pt x="761" y="3982"/>
                    <a:pt x="820" y="4275"/>
                  </a:cubicBezTo>
                  <a:cubicBezTo>
                    <a:pt x="893" y="4568"/>
                    <a:pt x="966" y="4861"/>
                    <a:pt x="1069" y="5168"/>
                  </a:cubicBezTo>
                  <a:cubicBezTo>
                    <a:pt x="1230" y="5783"/>
                    <a:pt x="1435" y="6442"/>
                    <a:pt x="1654" y="7130"/>
                  </a:cubicBezTo>
                  <a:cubicBezTo>
                    <a:pt x="2108" y="8477"/>
                    <a:pt x="2679" y="9955"/>
                    <a:pt x="3323" y="11478"/>
                  </a:cubicBezTo>
                  <a:cubicBezTo>
                    <a:pt x="4641" y="14523"/>
                    <a:pt x="6032" y="17173"/>
                    <a:pt x="7071" y="19076"/>
                  </a:cubicBezTo>
                  <a:cubicBezTo>
                    <a:pt x="7598" y="20027"/>
                    <a:pt x="8023" y="20774"/>
                    <a:pt x="8330" y="21301"/>
                  </a:cubicBezTo>
                  <a:cubicBezTo>
                    <a:pt x="8476" y="21564"/>
                    <a:pt x="8594" y="21769"/>
                    <a:pt x="8681" y="21916"/>
                  </a:cubicBezTo>
                  <a:cubicBezTo>
                    <a:pt x="8711" y="21989"/>
                    <a:pt x="8755" y="22033"/>
                    <a:pt x="8769" y="22077"/>
                  </a:cubicBezTo>
                  <a:cubicBezTo>
                    <a:pt x="8784" y="22106"/>
                    <a:pt x="8813" y="22135"/>
                    <a:pt x="8813" y="22135"/>
                  </a:cubicBezTo>
                  <a:cubicBezTo>
                    <a:pt x="8813" y="22135"/>
                    <a:pt x="8813" y="22106"/>
                    <a:pt x="8828" y="22077"/>
                  </a:cubicBezTo>
                  <a:cubicBezTo>
                    <a:pt x="8784" y="22033"/>
                    <a:pt x="8769" y="21989"/>
                    <a:pt x="8725" y="21916"/>
                  </a:cubicBezTo>
                  <a:cubicBezTo>
                    <a:pt x="8652" y="21784"/>
                    <a:pt x="8550" y="21564"/>
                    <a:pt x="8403" y="21301"/>
                  </a:cubicBezTo>
                  <a:cubicBezTo>
                    <a:pt x="8110" y="20774"/>
                    <a:pt x="7686" y="20013"/>
                    <a:pt x="7174" y="19061"/>
                  </a:cubicBezTo>
                  <a:cubicBezTo>
                    <a:pt x="6149" y="17129"/>
                    <a:pt x="4758" y="14479"/>
                    <a:pt x="3455" y="11449"/>
                  </a:cubicBezTo>
                  <a:cubicBezTo>
                    <a:pt x="2796" y="9926"/>
                    <a:pt x="2255" y="8447"/>
                    <a:pt x="1801" y="7086"/>
                  </a:cubicBezTo>
                  <a:cubicBezTo>
                    <a:pt x="1581" y="6413"/>
                    <a:pt x="1362" y="5768"/>
                    <a:pt x="1186" y="5154"/>
                  </a:cubicBezTo>
                  <a:cubicBezTo>
                    <a:pt x="1098" y="4861"/>
                    <a:pt x="1010" y="4568"/>
                    <a:pt x="937" y="4275"/>
                  </a:cubicBezTo>
                  <a:cubicBezTo>
                    <a:pt x="864" y="3982"/>
                    <a:pt x="805" y="3704"/>
                    <a:pt x="732" y="3441"/>
                  </a:cubicBezTo>
                  <a:cubicBezTo>
                    <a:pt x="586" y="2914"/>
                    <a:pt x="498" y="2445"/>
                    <a:pt x="410" y="2021"/>
                  </a:cubicBezTo>
                  <a:cubicBezTo>
                    <a:pt x="352" y="1816"/>
                    <a:pt x="322" y="1611"/>
                    <a:pt x="278" y="1435"/>
                  </a:cubicBezTo>
                  <a:cubicBezTo>
                    <a:pt x="234" y="1245"/>
                    <a:pt x="205" y="1084"/>
                    <a:pt x="190" y="937"/>
                  </a:cubicBezTo>
                  <a:cubicBezTo>
                    <a:pt x="132" y="630"/>
                    <a:pt x="88" y="410"/>
                    <a:pt x="59" y="249"/>
                  </a:cubicBezTo>
                  <a:cubicBezTo>
                    <a:pt x="44" y="176"/>
                    <a:pt x="15" y="103"/>
                    <a:pt x="15" y="59"/>
                  </a:cubicBezTo>
                  <a:cubicBezTo>
                    <a:pt x="0" y="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2343828" y="1624625"/>
              <a:ext cx="494934" cy="1423974"/>
            </a:xfrm>
            <a:custGeom>
              <a:rect b="b" l="l" r="r" t="t"/>
              <a:pathLst>
                <a:path extrusionOk="0" h="16808" w="5842">
                  <a:moveTo>
                    <a:pt x="3250" y="1"/>
                  </a:moveTo>
                  <a:cubicBezTo>
                    <a:pt x="3250" y="1"/>
                    <a:pt x="1581" y="4773"/>
                    <a:pt x="966" y="7599"/>
                  </a:cubicBezTo>
                  <a:cubicBezTo>
                    <a:pt x="234" y="10863"/>
                    <a:pt x="0" y="15343"/>
                    <a:pt x="0" y="15343"/>
                  </a:cubicBezTo>
                  <a:lnTo>
                    <a:pt x="2518" y="16807"/>
                  </a:lnTo>
                  <a:cubicBezTo>
                    <a:pt x="2518" y="16807"/>
                    <a:pt x="3616" y="9634"/>
                    <a:pt x="3894" y="8638"/>
                  </a:cubicBezTo>
                  <a:cubicBezTo>
                    <a:pt x="4114" y="7833"/>
                    <a:pt x="4773" y="5622"/>
                    <a:pt x="5344" y="3749"/>
                  </a:cubicBezTo>
                  <a:cubicBezTo>
                    <a:pt x="5841" y="2138"/>
                    <a:pt x="4875" y="440"/>
                    <a:pt x="3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2606715" y="1620559"/>
              <a:ext cx="181216" cy="693772"/>
            </a:xfrm>
            <a:custGeom>
              <a:rect b="b" l="l" r="r" t="t"/>
              <a:pathLst>
                <a:path extrusionOk="0" h="8189" w="2139">
                  <a:moveTo>
                    <a:pt x="586" y="0"/>
                  </a:moveTo>
                  <a:cubicBezTo>
                    <a:pt x="504" y="0"/>
                    <a:pt x="429" y="8"/>
                    <a:pt x="367" y="20"/>
                  </a:cubicBezTo>
                  <a:cubicBezTo>
                    <a:pt x="132" y="49"/>
                    <a:pt x="1" y="122"/>
                    <a:pt x="1" y="122"/>
                  </a:cubicBezTo>
                  <a:cubicBezTo>
                    <a:pt x="1" y="123"/>
                    <a:pt x="2" y="124"/>
                    <a:pt x="4" y="124"/>
                  </a:cubicBezTo>
                  <a:cubicBezTo>
                    <a:pt x="25" y="124"/>
                    <a:pt x="154" y="62"/>
                    <a:pt x="367" y="49"/>
                  </a:cubicBezTo>
                  <a:cubicBezTo>
                    <a:pt x="405" y="46"/>
                    <a:pt x="447" y="45"/>
                    <a:pt x="493" y="45"/>
                  </a:cubicBezTo>
                  <a:cubicBezTo>
                    <a:pt x="729" y="45"/>
                    <a:pt x="1056" y="87"/>
                    <a:pt x="1362" y="283"/>
                  </a:cubicBezTo>
                  <a:cubicBezTo>
                    <a:pt x="1538" y="400"/>
                    <a:pt x="1728" y="561"/>
                    <a:pt x="1845" y="781"/>
                  </a:cubicBezTo>
                  <a:cubicBezTo>
                    <a:pt x="1977" y="1000"/>
                    <a:pt x="2050" y="1264"/>
                    <a:pt x="2050" y="1557"/>
                  </a:cubicBezTo>
                  <a:cubicBezTo>
                    <a:pt x="2050" y="1850"/>
                    <a:pt x="1992" y="2142"/>
                    <a:pt x="1948" y="2450"/>
                  </a:cubicBezTo>
                  <a:cubicBezTo>
                    <a:pt x="1889" y="2757"/>
                    <a:pt x="1831" y="3094"/>
                    <a:pt x="1757" y="3416"/>
                  </a:cubicBezTo>
                  <a:cubicBezTo>
                    <a:pt x="1523" y="4734"/>
                    <a:pt x="1289" y="5919"/>
                    <a:pt x="1113" y="6798"/>
                  </a:cubicBezTo>
                  <a:cubicBezTo>
                    <a:pt x="1040" y="7222"/>
                    <a:pt x="996" y="7574"/>
                    <a:pt x="938" y="7822"/>
                  </a:cubicBezTo>
                  <a:cubicBezTo>
                    <a:pt x="908" y="7940"/>
                    <a:pt x="908" y="8027"/>
                    <a:pt x="879" y="8101"/>
                  </a:cubicBezTo>
                  <a:cubicBezTo>
                    <a:pt x="864" y="8159"/>
                    <a:pt x="864" y="8188"/>
                    <a:pt x="864" y="8188"/>
                  </a:cubicBezTo>
                  <a:cubicBezTo>
                    <a:pt x="864" y="8188"/>
                    <a:pt x="864" y="8174"/>
                    <a:pt x="894" y="8115"/>
                  </a:cubicBezTo>
                  <a:cubicBezTo>
                    <a:pt x="894" y="8042"/>
                    <a:pt x="938" y="7954"/>
                    <a:pt x="952" y="7852"/>
                  </a:cubicBezTo>
                  <a:cubicBezTo>
                    <a:pt x="1011" y="7588"/>
                    <a:pt x="1084" y="7237"/>
                    <a:pt x="1172" y="6827"/>
                  </a:cubicBezTo>
                  <a:cubicBezTo>
                    <a:pt x="1362" y="5949"/>
                    <a:pt x="1596" y="4748"/>
                    <a:pt x="1845" y="3431"/>
                  </a:cubicBezTo>
                  <a:cubicBezTo>
                    <a:pt x="1904" y="3109"/>
                    <a:pt x="1977" y="2772"/>
                    <a:pt x="2036" y="2464"/>
                  </a:cubicBezTo>
                  <a:cubicBezTo>
                    <a:pt x="2094" y="2157"/>
                    <a:pt x="2138" y="1850"/>
                    <a:pt x="2138" y="1557"/>
                  </a:cubicBezTo>
                  <a:cubicBezTo>
                    <a:pt x="2138" y="1264"/>
                    <a:pt x="2065" y="971"/>
                    <a:pt x="1918" y="752"/>
                  </a:cubicBezTo>
                  <a:cubicBezTo>
                    <a:pt x="1772" y="503"/>
                    <a:pt x="1596" y="342"/>
                    <a:pt x="1391" y="239"/>
                  </a:cubicBezTo>
                  <a:cubicBezTo>
                    <a:pt x="1102" y="57"/>
                    <a:pt x="812" y="0"/>
                    <a:pt x="586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2766752" y="2360338"/>
              <a:ext cx="198499" cy="9065"/>
            </a:xfrm>
            <a:custGeom>
              <a:rect b="b" l="l" r="r" t="t"/>
              <a:pathLst>
                <a:path extrusionOk="0" h="107" w="2343">
                  <a:moveTo>
                    <a:pt x="1731" y="0"/>
                  </a:moveTo>
                  <a:cubicBezTo>
                    <a:pt x="1566" y="0"/>
                    <a:pt x="1376" y="4"/>
                    <a:pt x="1171" y="13"/>
                  </a:cubicBezTo>
                  <a:cubicBezTo>
                    <a:pt x="527" y="27"/>
                    <a:pt x="0" y="71"/>
                    <a:pt x="0" y="86"/>
                  </a:cubicBezTo>
                  <a:cubicBezTo>
                    <a:pt x="0" y="96"/>
                    <a:pt x="264" y="107"/>
                    <a:pt x="646" y="107"/>
                  </a:cubicBezTo>
                  <a:cubicBezTo>
                    <a:pt x="804" y="107"/>
                    <a:pt x="983" y="105"/>
                    <a:pt x="1171" y="101"/>
                  </a:cubicBezTo>
                  <a:cubicBezTo>
                    <a:pt x="1815" y="86"/>
                    <a:pt x="2342" y="42"/>
                    <a:pt x="2342" y="27"/>
                  </a:cubicBezTo>
                  <a:cubicBezTo>
                    <a:pt x="2342" y="17"/>
                    <a:pt x="2099" y="0"/>
                    <a:pt x="1731" y="0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393089" y="1996718"/>
              <a:ext cx="53374" cy="172490"/>
            </a:xfrm>
            <a:custGeom>
              <a:rect b="b" l="l" r="r" t="t"/>
              <a:pathLst>
                <a:path extrusionOk="0" h="2036" w="630">
                  <a:moveTo>
                    <a:pt x="600" y="1"/>
                  </a:moveTo>
                  <a:cubicBezTo>
                    <a:pt x="586" y="1"/>
                    <a:pt x="293" y="381"/>
                    <a:pt x="146" y="967"/>
                  </a:cubicBezTo>
                  <a:cubicBezTo>
                    <a:pt x="0" y="1553"/>
                    <a:pt x="73" y="2036"/>
                    <a:pt x="88" y="2036"/>
                  </a:cubicBezTo>
                  <a:cubicBezTo>
                    <a:pt x="132" y="2036"/>
                    <a:pt x="117" y="1553"/>
                    <a:pt x="234" y="996"/>
                  </a:cubicBezTo>
                  <a:cubicBezTo>
                    <a:pt x="381" y="425"/>
                    <a:pt x="630" y="15"/>
                    <a:pt x="60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2748113" y="979140"/>
              <a:ext cx="323800" cy="183673"/>
            </a:xfrm>
            <a:custGeom>
              <a:rect b="b" l="l" r="r" t="t"/>
              <a:pathLst>
                <a:path extrusionOk="0" h="2168" w="3822">
                  <a:moveTo>
                    <a:pt x="2367" y="0"/>
                  </a:moveTo>
                  <a:cubicBezTo>
                    <a:pt x="1721" y="0"/>
                    <a:pt x="1072" y="72"/>
                    <a:pt x="440" y="227"/>
                  </a:cubicBezTo>
                  <a:cubicBezTo>
                    <a:pt x="308" y="256"/>
                    <a:pt x="206" y="285"/>
                    <a:pt x="103" y="373"/>
                  </a:cubicBezTo>
                  <a:cubicBezTo>
                    <a:pt x="16" y="460"/>
                    <a:pt x="1" y="604"/>
                    <a:pt x="85" y="692"/>
                  </a:cubicBezTo>
                  <a:lnTo>
                    <a:pt x="85" y="692"/>
                  </a:lnTo>
                  <a:cubicBezTo>
                    <a:pt x="169" y="965"/>
                    <a:pt x="393" y="1172"/>
                    <a:pt x="630" y="1340"/>
                  </a:cubicBezTo>
                  <a:cubicBezTo>
                    <a:pt x="747" y="1457"/>
                    <a:pt x="879" y="1544"/>
                    <a:pt x="1040" y="1588"/>
                  </a:cubicBezTo>
                  <a:cubicBezTo>
                    <a:pt x="1084" y="1596"/>
                    <a:pt x="1130" y="1601"/>
                    <a:pt x="1176" y="1601"/>
                  </a:cubicBezTo>
                  <a:cubicBezTo>
                    <a:pt x="1299" y="1601"/>
                    <a:pt x="1423" y="1567"/>
                    <a:pt x="1508" y="1471"/>
                  </a:cubicBezTo>
                  <a:cubicBezTo>
                    <a:pt x="1584" y="1385"/>
                    <a:pt x="1604" y="1250"/>
                    <a:pt x="1556" y="1144"/>
                  </a:cubicBezTo>
                  <a:lnTo>
                    <a:pt x="1556" y="1144"/>
                  </a:lnTo>
                  <a:cubicBezTo>
                    <a:pt x="1765" y="1397"/>
                    <a:pt x="2031" y="1619"/>
                    <a:pt x="2343" y="1749"/>
                  </a:cubicBezTo>
                  <a:cubicBezTo>
                    <a:pt x="2436" y="1796"/>
                    <a:pt x="2534" y="1824"/>
                    <a:pt x="2631" y="1824"/>
                  </a:cubicBezTo>
                  <a:cubicBezTo>
                    <a:pt x="2687" y="1824"/>
                    <a:pt x="2743" y="1815"/>
                    <a:pt x="2797" y="1793"/>
                  </a:cubicBezTo>
                  <a:cubicBezTo>
                    <a:pt x="2897" y="1763"/>
                    <a:pt x="2983" y="1658"/>
                    <a:pt x="2990" y="1553"/>
                  </a:cubicBezTo>
                  <a:lnTo>
                    <a:pt x="2990" y="1553"/>
                  </a:lnTo>
                  <a:cubicBezTo>
                    <a:pt x="3072" y="1755"/>
                    <a:pt x="3200" y="1928"/>
                    <a:pt x="3368" y="2071"/>
                  </a:cubicBezTo>
                  <a:cubicBezTo>
                    <a:pt x="3415" y="2119"/>
                    <a:pt x="3483" y="2167"/>
                    <a:pt x="3546" y="2167"/>
                  </a:cubicBezTo>
                  <a:cubicBezTo>
                    <a:pt x="3560" y="2167"/>
                    <a:pt x="3574" y="2165"/>
                    <a:pt x="3587" y="2159"/>
                  </a:cubicBezTo>
                  <a:cubicBezTo>
                    <a:pt x="3704" y="2145"/>
                    <a:pt x="3734" y="1984"/>
                    <a:pt x="3748" y="1867"/>
                  </a:cubicBezTo>
                  <a:lnTo>
                    <a:pt x="3807" y="944"/>
                  </a:lnTo>
                  <a:cubicBezTo>
                    <a:pt x="3821" y="725"/>
                    <a:pt x="3821" y="505"/>
                    <a:pt x="3690" y="315"/>
                  </a:cubicBezTo>
                  <a:cubicBezTo>
                    <a:pt x="3543" y="95"/>
                    <a:pt x="3236" y="37"/>
                    <a:pt x="2987" y="22"/>
                  </a:cubicBezTo>
                  <a:cubicBezTo>
                    <a:pt x="2781" y="8"/>
                    <a:pt x="2574" y="0"/>
                    <a:pt x="2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 rot="-1954916">
              <a:off x="3768851" y="1201000"/>
              <a:ext cx="210870" cy="210954"/>
            </a:xfrm>
            <a:custGeom>
              <a:rect b="b" l="l" r="r" t="t"/>
              <a:pathLst>
                <a:path extrusionOk="0" h="2490" w="2489">
                  <a:moveTo>
                    <a:pt x="1271" y="1"/>
                  </a:moveTo>
                  <a:cubicBezTo>
                    <a:pt x="1262" y="1"/>
                    <a:pt x="1253" y="1"/>
                    <a:pt x="1244" y="1"/>
                  </a:cubicBezTo>
                  <a:cubicBezTo>
                    <a:pt x="571" y="1"/>
                    <a:pt x="0" y="572"/>
                    <a:pt x="0" y="1246"/>
                  </a:cubicBezTo>
                  <a:cubicBezTo>
                    <a:pt x="0" y="1919"/>
                    <a:pt x="556" y="2490"/>
                    <a:pt x="1244" y="2490"/>
                  </a:cubicBezTo>
                  <a:cubicBezTo>
                    <a:pt x="1933" y="2490"/>
                    <a:pt x="2489" y="1948"/>
                    <a:pt x="2489" y="1246"/>
                  </a:cubicBezTo>
                  <a:cubicBezTo>
                    <a:pt x="2489" y="552"/>
                    <a:pt x="1947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 rot="-1954916">
              <a:off x="3882594" y="1250736"/>
              <a:ext cx="122845" cy="124709"/>
            </a:xfrm>
            <a:custGeom>
              <a:rect b="b" l="l" r="r" t="t"/>
              <a:pathLst>
                <a:path extrusionOk="0" h="1472" w="1450">
                  <a:moveTo>
                    <a:pt x="1343" y="1"/>
                  </a:moveTo>
                  <a:cubicBezTo>
                    <a:pt x="1099" y="1"/>
                    <a:pt x="0" y="140"/>
                    <a:pt x="0" y="140"/>
                  </a:cubicBezTo>
                  <a:lnTo>
                    <a:pt x="586" y="1472"/>
                  </a:lnTo>
                  <a:cubicBezTo>
                    <a:pt x="586" y="1472"/>
                    <a:pt x="1450" y="1267"/>
                    <a:pt x="1391" y="8"/>
                  </a:cubicBezTo>
                  <a:cubicBezTo>
                    <a:pt x="1391" y="3"/>
                    <a:pt x="1374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