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81"/>
  </p:normalViewPr>
  <p:slideViewPr>
    <p:cSldViewPr snapToGrid="0" snapToObjects="1">
      <p:cViewPr>
        <p:scale>
          <a:sx n="117" d="100"/>
          <a:sy n="117" d="100"/>
        </p:scale>
        <p:origin x="360" y="-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2199C-9877-F245-9612-84D776FCAC2F}" type="datetimeFigureOut">
              <a:rPr lang="en-US" smtClean="0"/>
              <a:t>3/25/21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C44D2-4553-9948-B55A-D6B488E51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708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2199C-9877-F245-9612-84D776FCAC2F}" type="datetimeFigureOut">
              <a:rPr lang="en-US" smtClean="0"/>
              <a:t>3/25/21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C44D2-4553-9948-B55A-D6B488E51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362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2199C-9877-F245-9612-84D776FCAC2F}" type="datetimeFigureOut">
              <a:rPr lang="en-US" smtClean="0"/>
              <a:t>3/25/21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C44D2-4553-9948-B55A-D6B488E51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62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2199C-9877-F245-9612-84D776FCAC2F}" type="datetimeFigureOut">
              <a:rPr lang="en-US" smtClean="0"/>
              <a:t>3/25/21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C44D2-4553-9948-B55A-D6B488E51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171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2199C-9877-F245-9612-84D776FCAC2F}" type="datetimeFigureOut">
              <a:rPr lang="en-US" smtClean="0"/>
              <a:t>3/25/21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C44D2-4553-9948-B55A-D6B488E51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636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2199C-9877-F245-9612-84D776FCAC2F}" type="datetimeFigureOut">
              <a:rPr lang="en-US" smtClean="0"/>
              <a:t>3/25/21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C44D2-4553-9948-B55A-D6B488E51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661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2199C-9877-F245-9612-84D776FCAC2F}" type="datetimeFigureOut">
              <a:rPr lang="en-US" smtClean="0"/>
              <a:t>3/25/21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C44D2-4553-9948-B55A-D6B488E51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806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2199C-9877-F245-9612-84D776FCAC2F}" type="datetimeFigureOut">
              <a:rPr lang="en-US" smtClean="0"/>
              <a:t>3/25/21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C44D2-4553-9948-B55A-D6B488E51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531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2199C-9877-F245-9612-84D776FCAC2F}" type="datetimeFigureOut">
              <a:rPr lang="en-US" smtClean="0"/>
              <a:t>3/25/21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C44D2-4553-9948-B55A-D6B488E51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239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2199C-9877-F245-9612-84D776FCAC2F}" type="datetimeFigureOut">
              <a:rPr lang="en-US" smtClean="0"/>
              <a:t>3/25/21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C44D2-4553-9948-B55A-D6B488E51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918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2199C-9877-F245-9612-84D776FCAC2F}" type="datetimeFigureOut">
              <a:rPr lang="en-US" smtClean="0"/>
              <a:t>3/25/21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C44D2-4553-9948-B55A-D6B488E51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698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22199C-9877-F245-9612-84D776FCAC2F}" type="datetimeFigureOut">
              <a:rPr lang="en-US" smtClean="0"/>
              <a:t>3/25/21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9C44D2-4553-9948-B55A-D6B488E51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500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engineering drawing&#10;&#10;Description automatically generated">
            <a:extLst>
              <a:ext uri="{FF2B5EF4-FFF2-40B4-BE49-F238E27FC236}">
                <a16:creationId xmlns:a16="http://schemas.microsoft.com/office/drawing/2014/main" id="{B2FBEEF1-D2B2-E843-8F6A-951AFA0EC3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384759"/>
            <a:ext cx="9144000" cy="608848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CDDFAA6-01F0-EC45-BE9D-2C53F01FD6C7}"/>
              </a:ext>
            </a:extLst>
          </p:cNvPr>
          <p:cNvSpPr txBox="1"/>
          <p:nvPr/>
        </p:nvSpPr>
        <p:spPr>
          <a:xfrm>
            <a:off x="7728858" y="5323115"/>
            <a:ext cx="167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2"/>
                </a:solidFill>
              </a:rPr>
              <a:t>Raspberry Pi mounted on back of monitor.</a:t>
            </a:r>
          </a:p>
        </p:txBody>
      </p:sp>
      <p:pic>
        <p:nvPicPr>
          <p:cNvPr id="11" name="Picture 10" descr="A picture containing text, outdoor&#10;&#10;Description automatically generated">
            <a:extLst>
              <a:ext uri="{FF2B5EF4-FFF2-40B4-BE49-F238E27FC236}">
                <a16:creationId xmlns:a16="http://schemas.microsoft.com/office/drawing/2014/main" id="{2506A3EB-F6F4-0045-BA23-353EB92968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9035" y="674913"/>
            <a:ext cx="2720729" cy="464820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9873811-DC8A-CA4D-8AA1-91C8BF855F6C}"/>
              </a:ext>
            </a:extLst>
          </p:cNvPr>
          <p:cNvSpPr txBox="1"/>
          <p:nvPr/>
        </p:nvSpPr>
        <p:spPr>
          <a:xfrm>
            <a:off x="4767943" y="5784780"/>
            <a:ext cx="13280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24 inch monitor. 21.2” x 20.5”</a:t>
            </a:r>
          </a:p>
        </p:txBody>
      </p:sp>
      <p:pic>
        <p:nvPicPr>
          <p:cNvPr id="14" name="Picture 1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52F26A28-A341-E243-BD14-B3A65C771F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9034" y="5349988"/>
            <a:ext cx="2720729" cy="869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7803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</TotalTime>
  <Words>17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 Maltby</dc:creator>
  <cp:lastModifiedBy>Sam Maltby</cp:lastModifiedBy>
  <cp:revision>2</cp:revision>
  <dcterms:created xsi:type="dcterms:W3CDTF">2021-03-25T22:41:35Z</dcterms:created>
  <dcterms:modified xsi:type="dcterms:W3CDTF">2021-03-25T23:00:49Z</dcterms:modified>
</cp:coreProperties>
</file>