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FF"/>
    <a:srgbClr val="008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Grid="0">
      <p:cViewPr>
        <p:scale>
          <a:sx n="66" d="100"/>
          <a:sy n="66" d="100"/>
        </p:scale>
        <p:origin x="111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5644-3685-EA86-11CB-1F6CEBAA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003A0-C6AE-73A8-5668-DA957690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DFE29-2ED3-09AA-0E28-6913A71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9E951-6099-AEBB-CA5A-3E6BBB9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D7A2B-BABC-16AA-F4E3-4593D42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963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6B61-D83F-B7C5-2665-7E912C8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455D6-F42F-4DC8-499C-38CAEF42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36D9-85AB-17AC-8725-820E104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420C-C3C5-F80E-0393-D9D1327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8BBB8-F83B-E4B0-8610-CC98CF2C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271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CBE59-1D2E-EDFB-0972-D48CD2CD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77879-F253-2DDD-DD68-890FA4E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2A9A-887F-F9C8-7EA0-2EDA47B5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00CC5-A9D5-CDB6-8D07-A4BB6354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D08F1-E046-D8F3-24E6-0B7B2E1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C6A9-BC9D-407D-3BD7-85C2D55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A030-3B66-AAC8-4667-7068953D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9D72-D8DD-7B97-C446-2392DF9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B6CAF-322A-871C-DF11-2FC22D5B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35BF5-F189-50C3-BAE5-CA8FE85F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664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1DDE-EBFC-AB7B-4F99-1B538DB5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3EA65-2BBA-0834-595C-C08CDBBB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39C7B-D1F8-86A5-1EAC-4672744B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FAE4D-BCB5-88FC-E826-8325B85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C385-3425-2C2B-1461-94EAD7B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11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C478-5906-1C7A-790C-2EC14403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6D89-F0A5-58A1-B062-2ADC89CB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93D2C-2EDB-A127-D6E8-E6DC6346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91C5C-C908-053F-FB10-F3D39917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8A6A8-2729-B1D9-552E-1896666B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23D2-C139-7B23-ABE7-92117B72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52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CD003-CE6E-7E83-506B-4542BDEF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3D218-11D4-C079-50ED-F7D756BE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18F65-AD5E-466B-1DCF-950A502F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FA5BA5-E924-9BCA-E66C-AFF49A7C9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26F20-D7C4-BF84-8636-9C0A6633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0FBFD-9F24-1D51-8B3D-03E019E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04DFA-5EF3-1EFD-B133-F22F5C0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C7C36-806D-5F28-EF9A-2EAB297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60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E6F8-C075-96E4-8900-EBE770E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83786-174D-3FEE-5C6A-8E87EF3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5E0A7-1582-25A5-72F2-DE76B35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CC49A-1FC7-65AE-FC15-DF37939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19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8BA3D-ABE7-EE9D-8976-A6C4131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6B7EF8-7D95-22EE-7720-07ED6C1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03805-B898-1C07-5EF7-ADA41DE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01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0E714-8BF9-8835-61BB-F524A7C2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0BDD8-66FE-B8BC-D133-7671E9C5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FCAF6-BDAB-B172-EE9A-93C10356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EEF7C-3D2B-4726-4E1F-56C43E8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6B228-7F8A-1BD3-5B55-CC5B1AE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79B0C-ABE5-F06F-0249-09FAE35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340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8EE65-5F94-9913-4308-7786543F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E45DC-7E36-01F7-AE73-DEA340E3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55EF7-8945-9BC6-902A-2C7F65DF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192FF-11C7-5846-2465-A417584A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D9376-1FC5-BD67-AF65-A7D4ECE6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B472B-AECC-B894-9658-1EC1F99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61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ED87D-0A04-878E-3A4D-3FD8FEB4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F14B7-72FB-10FD-A1ED-A9DBD191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8EB8-1120-26FF-5321-B96EE68E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580C-3BDD-4C58-BA52-5F50CD20D3B5}" type="datetimeFigureOut">
              <a:rPr lang="es-HN" smtClean="0"/>
              <a:t>28/3/2025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0D113-89ED-8679-25CD-244AF917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AA8E3-C306-F9EE-F7C3-D9EA29F8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80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3B5EFCE-A9B3-0F66-1D55-C6CAB60B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56" y="688913"/>
            <a:ext cx="3482843" cy="54801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33FFFDDA-D5A0-1C94-093F-984CD03C4AF1}"/>
              </a:ext>
            </a:extLst>
          </p:cNvPr>
          <p:cNvSpPr/>
          <p:nvPr/>
        </p:nvSpPr>
        <p:spPr>
          <a:xfrm>
            <a:off x="218441" y="1595121"/>
            <a:ext cx="4582160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rgbClr val="00825A"/>
                </a:solidFill>
              </a:rPr>
              <a:t>Formulario de Acceso</a:t>
            </a:r>
            <a:endParaRPr lang="es-HN" sz="44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DF0F09-F21F-DC27-23AC-8475CDBE399A}"/>
              </a:ext>
            </a:extLst>
          </p:cNvPr>
          <p:cNvCxnSpPr>
            <a:cxnSpLocks/>
          </p:cNvCxnSpPr>
          <p:nvPr/>
        </p:nvCxnSpPr>
        <p:spPr>
          <a:xfrm>
            <a:off x="6482080" y="1889760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2BC6ED-0E60-DC6A-B766-E9D197B2544D}"/>
              </a:ext>
            </a:extLst>
          </p:cNvPr>
          <p:cNvSpPr/>
          <p:nvPr/>
        </p:nvSpPr>
        <p:spPr>
          <a:xfrm>
            <a:off x="4490720" y="10972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permite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a los usuarios ingresar su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nombre de usuario.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3EB6424-A1B8-A4B4-EFF1-E0743F732E17}"/>
              </a:ext>
            </a:extLst>
          </p:cNvPr>
          <p:cNvCxnSpPr>
            <a:cxnSpLocks/>
          </p:cNvCxnSpPr>
          <p:nvPr/>
        </p:nvCxnSpPr>
        <p:spPr>
          <a:xfrm>
            <a:off x="6634480" y="2921983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035727D-57B3-F27F-655F-FCE8CB56430D}"/>
              </a:ext>
            </a:extLst>
          </p:cNvPr>
          <p:cNvSpPr/>
          <p:nvPr/>
        </p:nvSpPr>
        <p:spPr>
          <a:xfrm>
            <a:off x="4643120" y="21295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permite a los usuarios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ingresar su contraseña.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90F05C-6795-9FD6-5BD2-F22FE706639F}"/>
              </a:ext>
            </a:extLst>
          </p:cNvPr>
          <p:cNvCxnSpPr>
            <a:cxnSpLocks/>
          </p:cNvCxnSpPr>
          <p:nvPr/>
        </p:nvCxnSpPr>
        <p:spPr>
          <a:xfrm>
            <a:off x="6634480" y="4935711"/>
            <a:ext cx="1767840" cy="1077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D9B31D6-A0F7-B7EE-1E1B-AE71E8A82D56}"/>
              </a:ext>
            </a:extLst>
          </p:cNvPr>
          <p:cNvSpPr/>
          <p:nvPr/>
        </p:nvSpPr>
        <p:spPr>
          <a:xfrm>
            <a:off x="4702045" y="4235817"/>
            <a:ext cx="1991360" cy="1054509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>
                <a:solidFill>
                  <a:srgbClr val="00825A"/>
                </a:solidFill>
              </a:rPr>
              <a:t>Este botón permite 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los usuarios enviar sus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credenciales para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intentar iniciar sesión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en el sistema. 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849EA8-0AA1-8EDF-2201-0F8878BE3A9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693405" y="5688535"/>
            <a:ext cx="1708915" cy="44597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2ED006B-70D5-BBE3-E819-C006FD431999}"/>
              </a:ext>
            </a:extLst>
          </p:cNvPr>
          <p:cNvSpPr/>
          <p:nvPr/>
        </p:nvSpPr>
        <p:spPr>
          <a:xfrm>
            <a:off x="4702045" y="57382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600" dirty="0">
                <a:solidFill>
                  <a:srgbClr val="00825A"/>
                </a:solidFill>
              </a:rPr>
              <a:t>Botón para salir del </a:t>
            </a:r>
          </a:p>
          <a:p>
            <a:pPr algn="just"/>
            <a:r>
              <a:rPr lang="es-HN" sz="1600" dirty="0">
                <a:solidFill>
                  <a:srgbClr val="00825A"/>
                </a:solidFill>
              </a:rPr>
              <a:t>programa.</a:t>
            </a:r>
          </a:p>
        </p:txBody>
      </p:sp>
      <p:sp>
        <p:nvSpPr>
          <p:cNvPr id="27" name="Botón de acción: obtener información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4D2B23-5475-8992-00D4-DE92DA11B7B6}"/>
              </a:ext>
            </a:extLst>
          </p:cNvPr>
          <p:cNvSpPr/>
          <p:nvPr/>
        </p:nvSpPr>
        <p:spPr>
          <a:xfrm>
            <a:off x="9819640" y="482624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1719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09520-F320-F84B-E623-1DDE1F41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94BCFD-F6FF-0D1C-5FB3-39EBB52E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1" y="1178279"/>
            <a:ext cx="6030461" cy="398710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FC9FF22-1095-2C90-CE32-C64AFC7BE29B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Usuarios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D70640-0CDC-8032-DAAE-5697F91AABB1}"/>
              </a:ext>
            </a:extLst>
          </p:cNvPr>
          <p:cNvSpPr/>
          <p:nvPr/>
        </p:nvSpPr>
        <p:spPr>
          <a:xfrm>
            <a:off x="5327226" y="17776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usuario.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5D26A4D-E4BF-F904-7D9D-F768D10EE247}"/>
              </a:ext>
            </a:extLst>
          </p:cNvPr>
          <p:cNvSpPr/>
          <p:nvPr/>
        </p:nvSpPr>
        <p:spPr>
          <a:xfrm>
            <a:off x="8892772" y="12538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usuario(Si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A516E69-A7F0-5CD8-06DB-87884D75E70E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usuario.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ED5718-995A-D0F1-8DD9-E7542743DE2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22906" y="970248"/>
            <a:ext cx="525366" cy="10863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863DD2-47AE-B377-E5F9-F80CD6796ED5}"/>
              </a:ext>
            </a:extLst>
          </p:cNvPr>
          <p:cNvCxnSpPr>
            <a:cxnSpLocks/>
          </p:cNvCxnSpPr>
          <p:nvPr/>
        </p:nvCxnSpPr>
        <p:spPr>
          <a:xfrm flipH="1">
            <a:off x="8407850" y="1022636"/>
            <a:ext cx="706967" cy="10339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CD19AF4-44B4-8683-12B1-70B674404ACA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573260" cy="11063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D03FF46-71CE-D612-8265-5332157FE8CD}"/>
              </a:ext>
            </a:extLst>
          </p:cNvPr>
          <p:cNvSpPr/>
          <p:nvPr/>
        </p:nvSpPr>
        <p:spPr>
          <a:xfrm>
            <a:off x="2252280" y="4869776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mostrar(de manera *****) o ingresar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la contraseña del usuario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C7E8C4-9626-4C3F-669A-C9F844DD4F2E}"/>
              </a:ext>
            </a:extLst>
          </p:cNvPr>
          <p:cNvCxnSpPr>
            <a:cxnSpLocks/>
          </p:cNvCxnSpPr>
          <p:nvPr/>
        </p:nvCxnSpPr>
        <p:spPr>
          <a:xfrm flipV="1">
            <a:off x="4458379" y="3307404"/>
            <a:ext cx="1777051" cy="173152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43F4E-5F4A-607B-C26C-8F63E1D53D3B}"/>
              </a:ext>
            </a:extLst>
          </p:cNvPr>
          <p:cNvCxnSpPr>
            <a:cxnSpLocks/>
          </p:cNvCxnSpPr>
          <p:nvPr/>
        </p:nvCxnSpPr>
        <p:spPr>
          <a:xfrm>
            <a:off x="5933872" y="3618929"/>
            <a:ext cx="651717" cy="2355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270D7CF-2D56-3625-76FE-08BF4AFFE663}"/>
              </a:ext>
            </a:extLst>
          </p:cNvPr>
          <p:cNvSpPr/>
          <p:nvPr/>
        </p:nvSpPr>
        <p:spPr>
          <a:xfrm>
            <a:off x="6737943" y="55716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rol del usuario.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92D49E1-B498-438B-C904-DADAF4AA13F1}"/>
              </a:ext>
            </a:extLst>
          </p:cNvPr>
          <p:cNvCxnSpPr>
            <a:cxnSpLocks/>
          </p:cNvCxnSpPr>
          <p:nvPr/>
        </p:nvCxnSpPr>
        <p:spPr>
          <a:xfrm flipH="1" flipV="1">
            <a:off x="6737943" y="4533089"/>
            <a:ext cx="878814" cy="1038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6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5CE3C-CF40-69F4-1F5E-E07B3521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0D829A-D3FC-12AE-4322-5E258A67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62" y="1196203"/>
            <a:ext cx="5870864" cy="396918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5286772-62CD-9D0B-060A-DA555FA6DEFA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Asistencias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DEC44C-E28F-A179-214B-E7FA8CBFB057}"/>
              </a:ext>
            </a:extLst>
          </p:cNvPr>
          <p:cNvSpPr/>
          <p:nvPr/>
        </p:nvSpPr>
        <p:spPr>
          <a:xfrm>
            <a:off x="6480312" y="95797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del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alumno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A36416-07F1-32B4-2983-72AD772CB2C0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1BB503-43CF-B331-92E0-6578E6C339E3}"/>
              </a:ext>
            </a:extLst>
          </p:cNvPr>
          <p:cNvCxnSpPr>
            <a:cxnSpLocks/>
          </p:cNvCxnSpPr>
          <p:nvPr/>
        </p:nvCxnSpPr>
        <p:spPr>
          <a:xfrm>
            <a:off x="7764994" y="993052"/>
            <a:ext cx="1505466" cy="182796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98D5DF5-7ADA-CDBF-C547-FF4AC086A7C2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955881" cy="12814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B0E3B87-660C-9FCC-3521-0D30B52DB501}"/>
              </a:ext>
            </a:extLst>
          </p:cNvPr>
          <p:cNvSpPr/>
          <p:nvPr/>
        </p:nvSpPr>
        <p:spPr>
          <a:xfrm>
            <a:off x="9525138" y="536853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el tipo de asistencia del alumno.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60C95C-8484-E6F5-F90D-6B3E2054534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730543" y="4260715"/>
            <a:ext cx="1790275" cy="11078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EB7AD7A-623B-764F-5BFD-AB0E3B6523BF}"/>
              </a:ext>
            </a:extLst>
          </p:cNvPr>
          <p:cNvSpPr/>
          <p:nvPr/>
        </p:nvSpPr>
        <p:spPr>
          <a:xfrm>
            <a:off x="2709421" y="444182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la fecha de asistencia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45AAAB4-3E3F-CD70-CEF7-1DA41F6943F6}"/>
              </a:ext>
            </a:extLst>
          </p:cNvPr>
          <p:cNvCxnSpPr>
            <a:cxnSpLocks/>
          </p:cNvCxnSpPr>
          <p:nvPr/>
        </p:nvCxnSpPr>
        <p:spPr>
          <a:xfrm flipV="1">
            <a:off x="4630366" y="3429000"/>
            <a:ext cx="3793355" cy="1104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2A9B99D-1243-E38C-75A4-D3C8ABF0B4FC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asignar la asistencia al alumno.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EF0A19-C539-BCB7-1FA2-D80BFFDA19C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4916703"/>
            <a:ext cx="1643781" cy="93418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154C49E-85C6-8067-3F1A-E37A3BF1DDE8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limpiar los campos.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0DD475-6DFF-052B-A9A3-D623014817B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350742" y="5002284"/>
            <a:ext cx="528755" cy="7710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56DB761-3EBD-18D8-F8EE-3F4555ACE83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salir al Menú Principal.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AF0299-1D68-38CC-6531-3F5037DA935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01775" y="5002284"/>
            <a:ext cx="59458" cy="751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0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17AE8-FCA4-A4B8-7826-5F6269AC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67AC23-7773-2652-581A-F3A090D3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06" y="1167842"/>
            <a:ext cx="5870863" cy="3997544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DADCD09C-1B73-94BB-8311-3DDAC12FBF9C}"/>
              </a:ext>
            </a:extLst>
          </p:cNvPr>
          <p:cNvSpPr/>
          <p:nvPr/>
        </p:nvSpPr>
        <p:spPr>
          <a:xfrm>
            <a:off x="104774" y="1891401"/>
            <a:ext cx="4111143" cy="2476318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Calificaciones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25583E2-57C7-5800-ECF4-63C67189CEC5}"/>
              </a:ext>
            </a:extLst>
          </p:cNvPr>
          <p:cNvSpPr/>
          <p:nvPr/>
        </p:nvSpPr>
        <p:spPr>
          <a:xfrm>
            <a:off x="9299008" y="182911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 la calificación(Si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3396D5-253F-8CC9-F01F-6E35F18B45EA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2FB551-4E07-8A0A-00F7-799C47CC30E0}"/>
              </a:ext>
            </a:extLst>
          </p:cNvPr>
          <p:cNvCxnSpPr>
            <a:cxnSpLocks/>
          </p:cNvCxnSpPr>
          <p:nvPr/>
        </p:nvCxnSpPr>
        <p:spPr>
          <a:xfrm flipH="1">
            <a:off x="8866208" y="1007695"/>
            <a:ext cx="1354238" cy="11726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14FA2A-090E-5557-EC1A-4C96AD57BF00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410193" cy="10568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26F5F54-8162-7194-EF90-14BB385BCCA3}"/>
              </a:ext>
            </a:extLst>
          </p:cNvPr>
          <p:cNvSpPr/>
          <p:nvPr/>
        </p:nvSpPr>
        <p:spPr>
          <a:xfrm>
            <a:off x="9919803" y="57068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al profesor que sube la calificación.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157764-3FDA-592F-7D8D-568990BCC81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167149" y="4744237"/>
            <a:ext cx="1748334" cy="9626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D03F32-7F70-40AD-D00C-90F55B1C8CC2}"/>
              </a:ext>
            </a:extLst>
          </p:cNvPr>
          <p:cNvSpPr/>
          <p:nvPr/>
        </p:nvSpPr>
        <p:spPr>
          <a:xfrm>
            <a:off x="1897258" y="457127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el grado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7C43A68-9D3D-B93A-6688-73EB595FA737}"/>
              </a:ext>
            </a:extLst>
          </p:cNvPr>
          <p:cNvCxnSpPr>
            <a:cxnSpLocks/>
          </p:cNvCxnSpPr>
          <p:nvPr/>
        </p:nvCxnSpPr>
        <p:spPr>
          <a:xfrm flipV="1">
            <a:off x="3865488" y="3185172"/>
            <a:ext cx="2230512" cy="17411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B6BA803-1089-92D9-3B7B-950A6A47B0C0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las materias del grado.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019CB7F-10BB-F8AD-26C7-E8A4E0D3352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3709943"/>
            <a:ext cx="2359947" cy="21409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3960EFE-37A8-35A7-1697-9FF4A15881EB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ingresar la calificación.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8DB3A3-2836-A29F-20F2-679697B6473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096000" y="4780414"/>
            <a:ext cx="254742" cy="9929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2FBC965-480F-FAB7-5562-ED256C7FD5B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el parcial.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597A197-BF7B-BB44-894F-02414ACBFC1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276702" y="4260715"/>
            <a:ext cx="1184531" cy="14933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22EB32-185E-1E8A-89A7-3F583A598C5B}"/>
              </a:ext>
            </a:extLst>
          </p:cNvPr>
          <p:cNvSpPr/>
          <p:nvPr/>
        </p:nvSpPr>
        <p:spPr>
          <a:xfrm>
            <a:off x="6096000" y="1829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 la calificación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2D9170-B603-C22D-2DE4-46B71574377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91680" y="975391"/>
            <a:ext cx="373873" cy="12049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9DC10C-3642-EEF7-8945-F9D26982489A}"/>
              </a:ext>
            </a:extLst>
          </p:cNvPr>
          <p:cNvSpPr/>
          <p:nvPr/>
        </p:nvSpPr>
        <p:spPr>
          <a:xfrm>
            <a:off x="10201236" y="2136694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nombre del alumno(Si existe en la base de datos).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D5F0446-446F-8EA6-8A58-94B51E55FB65}"/>
              </a:ext>
            </a:extLst>
          </p:cNvPr>
          <p:cNvCxnSpPr>
            <a:cxnSpLocks/>
          </p:cNvCxnSpPr>
          <p:nvPr/>
        </p:nvCxnSpPr>
        <p:spPr>
          <a:xfrm flipH="1">
            <a:off x="7900013" y="2501795"/>
            <a:ext cx="2320433" cy="194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5E6D69D-81EA-E484-3634-82ADB54EFE06}"/>
              </a:ext>
            </a:extLst>
          </p:cNvPr>
          <p:cNvSpPr/>
          <p:nvPr/>
        </p:nvSpPr>
        <p:spPr>
          <a:xfrm>
            <a:off x="7900013" y="4510211"/>
            <a:ext cx="499631" cy="266151"/>
          </a:xfrm>
          <a:prstGeom prst="ellipse">
            <a:avLst/>
          </a:prstGeom>
          <a:solidFill>
            <a:srgbClr val="F1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2056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FB47F-74FB-3766-A68B-BA1691D2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8724940-CE25-8DF2-2AF3-ABA001EB8740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Principal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331746-28E3-3825-AC3E-A38A10B04467}"/>
              </a:ext>
            </a:extLst>
          </p:cNvPr>
          <p:cNvSpPr/>
          <p:nvPr/>
        </p:nvSpPr>
        <p:spPr>
          <a:xfrm>
            <a:off x="-30479" y="14020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Alumnos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73904-D0C5-A14F-34E2-CF851F98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3" y="1267461"/>
            <a:ext cx="9662161" cy="5003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49E90D-E241-EF9F-C468-7ECCE0D6E731}"/>
              </a:ext>
            </a:extLst>
          </p:cNvPr>
          <p:cNvCxnSpPr>
            <a:cxnSpLocks/>
          </p:cNvCxnSpPr>
          <p:nvPr/>
        </p:nvCxnSpPr>
        <p:spPr>
          <a:xfrm>
            <a:off x="1361441" y="2087880"/>
            <a:ext cx="525779" cy="10007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44904-7256-6CC7-B394-319E83E87393}"/>
              </a:ext>
            </a:extLst>
          </p:cNvPr>
          <p:cNvSpPr/>
          <p:nvPr/>
        </p:nvSpPr>
        <p:spPr>
          <a:xfrm>
            <a:off x="-30479" y="233172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Profesores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4DE5E3-F8CC-9777-53CE-EC0379ABEE91}"/>
              </a:ext>
            </a:extLst>
          </p:cNvPr>
          <p:cNvCxnSpPr>
            <a:cxnSpLocks/>
          </p:cNvCxnSpPr>
          <p:nvPr/>
        </p:nvCxnSpPr>
        <p:spPr>
          <a:xfrm>
            <a:off x="1361441" y="3054350"/>
            <a:ext cx="525779" cy="9639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2EF719-0986-E981-4666-70D4BEEBD62F}"/>
              </a:ext>
            </a:extLst>
          </p:cNvPr>
          <p:cNvSpPr/>
          <p:nvPr/>
        </p:nvSpPr>
        <p:spPr>
          <a:xfrm>
            <a:off x="-30479" y="322580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Consultas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9FB690-ACEB-19A2-29A2-764D9882FDEE}"/>
              </a:ext>
            </a:extLst>
          </p:cNvPr>
          <p:cNvCxnSpPr>
            <a:cxnSpLocks/>
          </p:cNvCxnSpPr>
          <p:nvPr/>
        </p:nvCxnSpPr>
        <p:spPr>
          <a:xfrm>
            <a:off x="1287780" y="4018282"/>
            <a:ext cx="599440" cy="8940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5DE0E9-ADD4-39A9-44AD-778D2C117636}"/>
              </a:ext>
            </a:extLst>
          </p:cNvPr>
          <p:cNvSpPr/>
          <p:nvPr/>
        </p:nvSpPr>
        <p:spPr>
          <a:xfrm>
            <a:off x="-30479" y="41452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Empleados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130D94-BDF5-FB92-1363-1670453343CA}"/>
              </a:ext>
            </a:extLst>
          </p:cNvPr>
          <p:cNvCxnSpPr>
            <a:cxnSpLocks/>
          </p:cNvCxnSpPr>
          <p:nvPr/>
        </p:nvCxnSpPr>
        <p:spPr>
          <a:xfrm>
            <a:off x="741680" y="4937762"/>
            <a:ext cx="1145540" cy="50546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8975D1E-9B00-01A8-5CA5-047A12C093B7}"/>
              </a:ext>
            </a:extLst>
          </p:cNvPr>
          <p:cNvSpPr/>
          <p:nvPr/>
        </p:nvSpPr>
        <p:spPr>
          <a:xfrm>
            <a:off x="3853179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Grados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A88091-5AB1-F0B6-EB5B-23EAA1D56A5A}"/>
              </a:ext>
            </a:extLst>
          </p:cNvPr>
          <p:cNvCxnSpPr>
            <a:cxnSpLocks/>
          </p:cNvCxnSpPr>
          <p:nvPr/>
        </p:nvCxnSpPr>
        <p:spPr>
          <a:xfrm flipH="1">
            <a:off x="4206240" y="1023622"/>
            <a:ext cx="190500" cy="20650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90E8E2-CA75-31E8-2F84-AC592045A386}"/>
              </a:ext>
            </a:extLst>
          </p:cNvPr>
          <p:cNvSpPr/>
          <p:nvPr/>
        </p:nvSpPr>
        <p:spPr>
          <a:xfrm>
            <a:off x="5311140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Materias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0F9732-4A85-1170-E8DD-4B4E52263790}"/>
              </a:ext>
            </a:extLst>
          </p:cNvPr>
          <p:cNvCxnSpPr>
            <a:cxnSpLocks/>
          </p:cNvCxnSpPr>
          <p:nvPr/>
        </p:nvCxnSpPr>
        <p:spPr>
          <a:xfrm flipH="1">
            <a:off x="4488178" y="1023622"/>
            <a:ext cx="1366523" cy="28092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49578C8-D00C-43E7-E0FA-2662AA97771B}"/>
              </a:ext>
            </a:extLst>
          </p:cNvPr>
          <p:cNvSpPr/>
          <p:nvPr/>
        </p:nvSpPr>
        <p:spPr>
          <a:xfrm>
            <a:off x="1835150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Usuarios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86DF9A5-190A-04AD-40DB-BDFE7B2762D5}"/>
              </a:ext>
            </a:extLst>
          </p:cNvPr>
          <p:cNvCxnSpPr>
            <a:cxnSpLocks/>
          </p:cNvCxnSpPr>
          <p:nvPr/>
        </p:nvCxnSpPr>
        <p:spPr>
          <a:xfrm flipV="1">
            <a:off x="3048000" y="4810762"/>
            <a:ext cx="563880" cy="12547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3E241CC-7A4C-F68A-D6C2-6EE0302D94B4}"/>
              </a:ext>
            </a:extLst>
          </p:cNvPr>
          <p:cNvSpPr/>
          <p:nvPr/>
        </p:nvSpPr>
        <p:spPr>
          <a:xfrm>
            <a:off x="3394713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Reportes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ECAA577-E4ED-40C0-BC63-C1487BFFE754}"/>
              </a:ext>
            </a:extLst>
          </p:cNvPr>
          <p:cNvCxnSpPr>
            <a:cxnSpLocks/>
          </p:cNvCxnSpPr>
          <p:nvPr/>
        </p:nvCxnSpPr>
        <p:spPr>
          <a:xfrm flipV="1">
            <a:off x="3954780" y="5760720"/>
            <a:ext cx="9144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82B74B2-CBAC-A260-E010-B1DE7AAAFFE4}"/>
              </a:ext>
            </a:extLst>
          </p:cNvPr>
          <p:cNvSpPr/>
          <p:nvPr/>
        </p:nvSpPr>
        <p:spPr>
          <a:xfrm>
            <a:off x="5500376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salir del sistema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28C2C60-8955-46F2-07E3-8E3D0A1C5436}"/>
              </a:ext>
            </a:extLst>
          </p:cNvPr>
          <p:cNvCxnSpPr>
            <a:cxnSpLocks/>
          </p:cNvCxnSpPr>
          <p:nvPr/>
        </p:nvCxnSpPr>
        <p:spPr>
          <a:xfrm flipV="1">
            <a:off x="6091557" y="5760720"/>
            <a:ext cx="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E51536E-1C5C-A217-CA2E-533B0B6E9B25}"/>
              </a:ext>
            </a:extLst>
          </p:cNvPr>
          <p:cNvSpPr/>
          <p:nvPr/>
        </p:nvSpPr>
        <p:spPr>
          <a:xfrm>
            <a:off x="7262193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Asistencias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D13769B-71F9-26D6-9A66-A2516EB96EDE}"/>
              </a:ext>
            </a:extLst>
          </p:cNvPr>
          <p:cNvCxnSpPr>
            <a:cxnSpLocks/>
          </p:cNvCxnSpPr>
          <p:nvPr/>
        </p:nvCxnSpPr>
        <p:spPr>
          <a:xfrm flipH="1">
            <a:off x="6568444" y="1023622"/>
            <a:ext cx="876936" cy="20307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457057C-3051-9A24-E31E-4CC0A1435392}"/>
              </a:ext>
            </a:extLst>
          </p:cNvPr>
          <p:cNvSpPr/>
          <p:nvPr/>
        </p:nvSpPr>
        <p:spPr>
          <a:xfrm>
            <a:off x="8701415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Calificaciones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1260E-00C4-8CC5-7F55-5C6375D6FD2A}"/>
              </a:ext>
            </a:extLst>
          </p:cNvPr>
          <p:cNvCxnSpPr>
            <a:cxnSpLocks/>
          </p:cNvCxnSpPr>
          <p:nvPr/>
        </p:nvCxnSpPr>
        <p:spPr>
          <a:xfrm flipH="1">
            <a:off x="6568444" y="1010924"/>
            <a:ext cx="2676532" cy="28219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12377DF-E6CA-E825-F9CA-B8867F805A62}"/>
              </a:ext>
            </a:extLst>
          </p:cNvPr>
          <p:cNvSpPr/>
          <p:nvPr/>
        </p:nvSpPr>
        <p:spPr>
          <a:xfrm>
            <a:off x="7396482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Padres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F353E8-2F0C-85EE-69EA-2067D627E659}"/>
              </a:ext>
            </a:extLst>
          </p:cNvPr>
          <p:cNvCxnSpPr>
            <a:cxnSpLocks/>
          </p:cNvCxnSpPr>
          <p:nvPr/>
        </p:nvCxnSpPr>
        <p:spPr>
          <a:xfrm flipH="1" flipV="1">
            <a:off x="6682739" y="4912360"/>
            <a:ext cx="1242061" cy="1153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45C1F7E-EC82-885E-9010-FEEBD572455C}"/>
              </a:ext>
            </a:extLst>
          </p:cNvPr>
          <p:cNvSpPr/>
          <p:nvPr/>
        </p:nvSpPr>
        <p:spPr>
          <a:xfrm>
            <a:off x="3030220" y="311719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Botón de acción: obtener información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42EE7B6-5CEC-6AB9-0A38-83332FDA6489}"/>
              </a:ext>
            </a:extLst>
          </p:cNvPr>
          <p:cNvSpPr/>
          <p:nvPr/>
        </p:nvSpPr>
        <p:spPr>
          <a:xfrm>
            <a:off x="6578600" y="538033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Botón de acción: obtener información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AA53A91-A7C4-D3C8-637F-777F2314A905}"/>
              </a:ext>
            </a:extLst>
          </p:cNvPr>
          <p:cNvSpPr/>
          <p:nvPr/>
        </p:nvSpPr>
        <p:spPr>
          <a:xfrm>
            <a:off x="3049435" y="390836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Botón de acción: obtener información 1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0C84CA-600B-8C6D-1F56-28F38EFD3EB1}"/>
              </a:ext>
            </a:extLst>
          </p:cNvPr>
          <p:cNvSpPr/>
          <p:nvPr/>
        </p:nvSpPr>
        <p:spPr>
          <a:xfrm>
            <a:off x="4805848" y="321178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Botón de acción: obtener información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9C698F9-07ED-0D35-E5C1-1D35C1526F5D}"/>
              </a:ext>
            </a:extLst>
          </p:cNvPr>
          <p:cNvSpPr/>
          <p:nvPr/>
        </p:nvSpPr>
        <p:spPr>
          <a:xfrm>
            <a:off x="4835694" y="392618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Botón de acción: obtener información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E61E17A-5790-356A-6520-B625D9B7F9D4}"/>
              </a:ext>
            </a:extLst>
          </p:cNvPr>
          <p:cNvSpPr/>
          <p:nvPr/>
        </p:nvSpPr>
        <p:spPr>
          <a:xfrm>
            <a:off x="4846320" y="462534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Botón de acción: obtener información 1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F86E16C-82AA-0401-E690-199B62368CEB}"/>
              </a:ext>
            </a:extLst>
          </p:cNvPr>
          <p:cNvSpPr/>
          <p:nvPr/>
        </p:nvSpPr>
        <p:spPr>
          <a:xfrm>
            <a:off x="6568444" y="314767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9" name="Botón de acción: obtener informació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F28004B-6FC8-09A8-30DB-27CE3D002BD4}"/>
              </a:ext>
            </a:extLst>
          </p:cNvPr>
          <p:cNvSpPr/>
          <p:nvPr/>
        </p:nvSpPr>
        <p:spPr>
          <a:xfrm>
            <a:off x="6558279" y="458654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0" name="Botón de acción: obtener informació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0C1F1BBD-6E53-9D5C-CDB4-844E497B6B65}"/>
              </a:ext>
            </a:extLst>
          </p:cNvPr>
          <p:cNvSpPr/>
          <p:nvPr/>
        </p:nvSpPr>
        <p:spPr>
          <a:xfrm>
            <a:off x="6578600" y="386710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Botón de acción: obtener informació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FF4900D-AE89-EC3C-EA7B-57187BED2C7C}"/>
              </a:ext>
            </a:extLst>
          </p:cNvPr>
          <p:cNvSpPr/>
          <p:nvPr/>
        </p:nvSpPr>
        <p:spPr>
          <a:xfrm>
            <a:off x="3071213" y="52743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27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7EA47-5FCD-0F50-B40B-76A90B6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E69406D3-6F8F-7CE5-C934-97DEA9CCEBEF}"/>
              </a:ext>
            </a:extLst>
          </p:cNvPr>
          <p:cNvSpPr/>
          <p:nvPr/>
        </p:nvSpPr>
        <p:spPr>
          <a:xfrm>
            <a:off x="104775" y="1593479"/>
            <a:ext cx="3609976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MENU DE OPCIONES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92C140-00A4-B9DB-07FD-64C76506E787}"/>
              </a:ext>
            </a:extLst>
          </p:cNvPr>
          <p:cNvSpPr/>
          <p:nvPr/>
        </p:nvSpPr>
        <p:spPr>
          <a:xfrm>
            <a:off x="2909109" y="6019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Crear Nuevo </a:t>
            </a:r>
            <a:endParaRPr lang="es-HN" sz="2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39F182-DFD0-5990-1713-6B3BF324CF1D}"/>
              </a:ext>
            </a:extLst>
          </p:cNvPr>
          <p:cNvSpPr/>
          <p:nvPr/>
        </p:nvSpPr>
        <p:spPr>
          <a:xfrm>
            <a:off x="3038475" y="1685925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Agregar (Usar luego de crear)</a:t>
            </a:r>
            <a:endParaRPr lang="es-HN" dirty="0">
              <a:solidFill>
                <a:srgbClr val="00825A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A05ED20-7926-D9C7-98FE-BE1DD842FAB9}"/>
              </a:ext>
            </a:extLst>
          </p:cNvPr>
          <p:cNvSpPr/>
          <p:nvPr/>
        </p:nvSpPr>
        <p:spPr>
          <a:xfrm>
            <a:off x="3038474" y="3970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Actualizar los datos</a:t>
            </a:r>
            <a:endParaRPr lang="es-HN" dirty="0">
              <a:solidFill>
                <a:srgbClr val="00825A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2F7FB71-1E4A-35B0-42BD-3E198CB4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4" y="1826254"/>
            <a:ext cx="4456046" cy="28028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E7130E-0B59-82EE-429A-3F5B50891489}"/>
              </a:ext>
            </a:extLst>
          </p:cNvPr>
          <p:cNvCxnSpPr>
            <a:cxnSpLocks/>
          </p:cNvCxnSpPr>
          <p:nvPr/>
        </p:nvCxnSpPr>
        <p:spPr>
          <a:xfrm>
            <a:off x="4900469" y="1348237"/>
            <a:ext cx="890731" cy="7377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593462-622D-047A-6823-94071CDAB923}"/>
              </a:ext>
            </a:extLst>
          </p:cNvPr>
          <p:cNvCxnSpPr>
            <a:cxnSpLocks/>
          </p:cNvCxnSpPr>
          <p:nvPr/>
        </p:nvCxnSpPr>
        <p:spPr>
          <a:xfrm>
            <a:off x="5244573" y="2481844"/>
            <a:ext cx="546627" cy="2985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DE3BC5-D4C2-654D-FF91-587B7C276BBA}"/>
              </a:ext>
            </a:extLst>
          </p:cNvPr>
          <p:cNvCxnSpPr>
            <a:cxnSpLocks/>
          </p:cNvCxnSpPr>
          <p:nvPr/>
        </p:nvCxnSpPr>
        <p:spPr>
          <a:xfrm flipV="1">
            <a:off x="5244573" y="3658552"/>
            <a:ext cx="628650" cy="41904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A7B417E-1B20-06A3-665D-D8D2C4AEA3C6}"/>
              </a:ext>
            </a:extLst>
          </p:cNvPr>
          <p:cNvSpPr/>
          <p:nvPr/>
        </p:nvSpPr>
        <p:spPr>
          <a:xfrm>
            <a:off x="6724649" y="5494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Salir al Menú Principal</a:t>
            </a:r>
            <a:endParaRPr lang="es-HN" dirty="0">
              <a:solidFill>
                <a:srgbClr val="00825A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1761F63-8797-C418-C823-8008C4403A33}"/>
              </a:ext>
            </a:extLst>
          </p:cNvPr>
          <p:cNvCxnSpPr>
            <a:cxnSpLocks/>
          </p:cNvCxnSpPr>
          <p:nvPr/>
        </p:nvCxnSpPr>
        <p:spPr>
          <a:xfrm flipV="1">
            <a:off x="7827698" y="4418648"/>
            <a:ext cx="0" cy="10753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E8EA668-B72B-1284-5FD0-51F36C8D91E6}"/>
              </a:ext>
            </a:extLst>
          </p:cNvPr>
          <p:cNvSpPr/>
          <p:nvPr/>
        </p:nvSpPr>
        <p:spPr>
          <a:xfrm>
            <a:off x="9567955" y="494797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Eliminar de la base de datos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5C97767-19A8-4241-9311-4FF7103DEE51}"/>
              </a:ext>
            </a:extLst>
          </p:cNvPr>
          <p:cNvCxnSpPr>
            <a:cxnSpLocks/>
          </p:cNvCxnSpPr>
          <p:nvPr/>
        </p:nvCxnSpPr>
        <p:spPr>
          <a:xfrm flipH="1">
            <a:off x="9282891" y="1394460"/>
            <a:ext cx="570129" cy="69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0E4CC73-1C2F-20A8-F662-EFBA53FA3598}"/>
              </a:ext>
            </a:extLst>
          </p:cNvPr>
          <p:cNvSpPr/>
          <p:nvPr/>
        </p:nvSpPr>
        <p:spPr>
          <a:xfrm>
            <a:off x="10005420" y="2030359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Limpiar los campos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16D33DD-23EF-D0BD-7381-0A3C5FAF951B}"/>
              </a:ext>
            </a:extLst>
          </p:cNvPr>
          <p:cNvCxnSpPr>
            <a:cxnSpLocks/>
          </p:cNvCxnSpPr>
          <p:nvPr/>
        </p:nvCxnSpPr>
        <p:spPr>
          <a:xfrm flipH="1">
            <a:off x="9435291" y="2780401"/>
            <a:ext cx="570129" cy="1485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28758FF-DEC5-F4BF-C878-F5FED3F46B70}"/>
              </a:ext>
            </a:extLst>
          </p:cNvPr>
          <p:cNvSpPr/>
          <p:nvPr/>
        </p:nvSpPr>
        <p:spPr>
          <a:xfrm>
            <a:off x="10005420" y="3498850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Cancelar el procedimiento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5F77A52-1CF1-FDE2-2485-8B93F26DA21B}"/>
              </a:ext>
            </a:extLst>
          </p:cNvPr>
          <p:cNvCxnSpPr>
            <a:cxnSpLocks/>
          </p:cNvCxnSpPr>
          <p:nvPr/>
        </p:nvCxnSpPr>
        <p:spPr>
          <a:xfrm flipH="1" flipV="1">
            <a:off x="9435291" y="3694165"/>
            <a:ext cx="570129" cy="5547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Botón de acción: obtener información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75313F-F8F9-066F-8F72-DA1BA26668A4}"/>
              </a:ext>
            </a:extLst>
          </p:cNvPr>
          <p:cNvSpPr/>
          <p:nvPr/>
        </p:nvSpPr>
        <p:spPr>
          <a:xfrm>
            <a:off x="8130303" y="4201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09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44673-5DB8-6DD5-17BB-21046028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9F1F028-99BB-3885-F544-4F6FAC922B08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alumno.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F6AA2-1A08-C3C4-8F3A-B72302F9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53" y="1264205"/>
            <a:ext cx="5458587" cy="5106113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DFAFBF7-72BB-2373-47DA-128023054F5C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Alumnos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9F8599-EFA9-5B07-EA0F-8DB42D57D0D4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554B867-014C-F127-9E5A-8256F8616AA2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alumno.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3B7A657-6207-8543-CDB9-023A4D091A06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2EE659-AF3B-A3BC-03ED-292B6E4B85C1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E8E22F-55C9-B4B2-ED11-C958667DB98F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8BF9905-D690-4463-0354-83BC3BF3B2D1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alumno.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7710E2-E7EB-297C-3823-BF9533B8EC38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3718776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F432664-D496-D4A9-4E51-6F708D93594D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alumno.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70172E5-71FB-0539-3ED6-5145DD6E4720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E6EF054-B8ED-D607-2FD4-F5CB72E571F3}"/>
              </a:ext>
            </a:extLst>
          </p:cNvPr>
          <p:cNvSpPr/>
          <p:nvPr/>
        </p:nvSpPr>
        <p:spPr>
          <a:xfrm>
            <a:off x="4913765" y="21093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alumno.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BD9A04A-C4C5-3F7E-34E2-745A66634DB8}"/>
              </a:ext>
            </a:extLst>
          </p:cNvPr>
          <p:cNvCxnSpPr>
            <a:cxnSpLocks/>
          </p:cNvCxnSpPr>
          <p:nvPr/>
        </p:nvCxnSpPr>
        <p:spPr>
          <a:xfrm flipH="1">
            <a:off x="5598160" y="1003413"/>
            <a:ext cx="81280" cy="9461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BBF77B6-6989-04C2-19B0-B693B680448D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grado del alumno.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ACA3A47-5E70-011D-3258-7064C79597BA}"/>
              </a:ext>
            </a:extLst>
          </p:cNvPr>
          <p:cNvCxnSpPr>
            <a:cxnSpLocks/>
          </p:cNvCxnSpPr>
          <p:nvPr/>
        </p:nvCxnSpPr>
        <p:spPr>
          <a:xfrm flipH="1">
            <a:off x="4963377" y="1016354"/>
            <a:ext cx="2937428" cy="138140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D37242E-3A56-66F2-F8A0-A1A302272733}"/>
              </a:ext>
            </a:extLst>
          </p:cNvPr>
          <p:cNvSpPr/>
          <p:nvPr/>
        </p:nvSpPr>
        <p:spPr>
          <a:xfrm>
            <a:off x="9400377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alumno(Si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FEEFEFD-E934-990C-3663-927AFF01FEC2}"/>
              </a:ext>
            </a:extLst>
          </p:cNvPr>
          <p:cNvCxnSpPr>
            <a:cxnSpLocks/>
          </p:cNvCxnSpPr>
          <p:nvPr/>
        </p:nvCxnSpPr>
        <p:spPr>
          <a:xfrm flipH="1">
            <a:off x="6905125" y="1003413"/>
            <a:ext cx="2495252" cy="106922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9EA70E0-4CDA-C818-4469-9D4C1DEE1AA6}"/>
              </a:ext>
            </a:extLst>
          </p:cNvPr>
          <p:cNvSpPr/>
          <p:nvPr/>
        </p:nvSpPr>
        <p:spPr>
          <a:xfrm>
            <a:off x="9426284" y="121791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grado del alumno.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88C8E2F-46CA-B3AD-1BC1-18AACF63C84D}"/>
              </a:ext>
            </a:extLst>
          </p:cNvPr>
          <p:cNvCxnSpPr>
            <a:cxnSpLocks/>
          </p:cNvCxnSpPr>
          <p:nvPr/>
        </p:nvCxnSpPr>
        <p:spPr>
          <a:xfrm flipH="1">
            <a:off x="6096000" y="1808834"/>
            <a:ext cx="3304377" cy="58892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9903553-C851-1576-033F-C5C729D8130A}"/>
              </a:ext>
            </a:extLst>
          </p:cNvPr>
          <p:cNvSpPr/>
          <p:nvPr/>
        </p:nvSpPr>
        <p:spPr>
          <a:xfrm>
            <a:off x="9426284" y="26978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alumno.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28BB58B-E512-66F6-D9A2-2BE42F4CCA04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239760" y="3094047"/>
            <a:ext cx="1186524" cy="1467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43E865F-9818-6517-F88E-96922447726A}"/>
              </a:ext>
            </a:extLst>
          </p:cNvPr>
          <p:cNvSpPr/>
          <p:nvPr/>
        </p:nvSpPr>
        <p:spPr>
          <a:xfrm>
            <a:off x="9426284" y="366776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nombre del encargado del alumno.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D1790F7-0779-B843-68BD-30FC7D2B5A0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310880" y="4064001"/>
            <a:ext cx="1115404" cy="150397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CE64E81-DAF5-3FB5-BD85-217F36A8C655}"/>
              </a:ext>
            </a:extLst>
          </p:cNvPr>
          <p:cNvSpPr/>
          <p:nvPr/>
        </p:nvSpPr>
        <p:spPr>
          <a:xfrm>
            <a:off x="9426284" y="458691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al encargado del alumno.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E593870-1F0E-9298-F584-DFB2632D3C32}"/>
              </a:ext>
            </a:extLst>
          </p:cNvPr>
          <p:cNvCxnSpPr>
            <a:cxnSpLocks/>
          </p:cNvCxnSpPr>
          <p:nvPr/>
        </p:nvCxnSpPr>
        <p:spPr>
          <a:xfrm flipH="1">
            <a:off x="8113373" y="5258127"/>
            <a:ext cx="1312911" cy="71536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84501E3-F921-14EF-1B08-611C3150FF5D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alumno.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34BF273-546D-B5A6-CAD5-B57BC817E73D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B4CF2-8F79-3BD3-182A-5DF6BC33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83F14-D4F7-D220-49C9-2CFC3207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6" y="1264205"/>
            <a:ext cx="5477639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005ACC-456C-82C9-3E31-209EC4637791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profesor.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B545600F-3FAA-2181-9DB8-660A486F79B3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Profesores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A659900-E1C9-F1FD-42A4-F529A6C2EC5E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D520FBD-F1AE-6370-41B5-0FB0D0E3E140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profesor.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D23705C-F4E3-32FF-CDEA-9BB345F6ECCC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98D150C-8B6A-D735-BDF0-9ABBC005A169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profesor.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0EDBD7-5072-8CFD-208C-C6BB2E057B0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EEC252-41F6-1FA0-8B9B-91824C632893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profesor.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22E7ED3-CCFC-E0F9-0BFB-F69B756AFF37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2362741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ADFACCC-BD45-42FD-1FF8-690C730977A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profesor.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9F2523B-30AD-4D60-47F3-B6443A2525B9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04DCB7C-3418-015E-A502-F0A4A27C27A0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usuario único del profesor.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4B838D-780C-6C7E-8678-672BD9712465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B0ABFA1-8073-6A39-C9CC-C5B5012B0AC5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</a:t>
            </a:r>
            <a:r>
              <a:rPr lang="es-HN" sz="1200" dirty="0" err="1">
                <a:solidFill>
                  <a:srgbClr val="00825A"/>
                </a:solidFill>
              </a:rPr>
              <a:t>codigo</a:t>
            </a:r>
            <a:r>
              <a:rPr lang="es-HN" sz="1200" dirty="0">
                <a:solidFill>
                  <a:srgbClr val="00825A"/>
                </a:solidFill>
              </a:rPr>
              <a:t> único del profesor.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A53FC5-149D-50A4-38A3-232FC9B89CBC}"/>
              </a:ext>
            </a:extLst>
          </p:cNvPr>
          <p:cNvCxnSpPr>
            <a:cxnSpLocks/>
          </p:cNvCxnSpPr>
          <p:nvPr/>
        </p:nvCxnSpPr>
        <p:spPr>
          <a:xfrm flipH="1">
            <a:off x="6206247" y="1016354"/>
            <a:ext cx="1694558" cy="10433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D87E7D0-D156-769D-57A8-58EC9EF67FF1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profesor(Si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5E5CCA8-88CC-6C15-4053-DCE0D7747F3D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C23601D-DBDB-241E-FA87-0E621CC542AC}"/>
              </a:ext>
            </a:extLst>
          </p:cNvPr>
          <p:cNvSpPr/>
          <p:nvPr/>
        </p:nvSpPr>
        <p:spPr>
          <a:xfrm>
            <a:off x="9426284" y="25971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usuario del profesor.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EAC0E26-1A59-3781-2AEC-38364CCC870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529664"/>
            <a:ext cx="3304377" cy="61149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D4D3DF1-4C70-78B3-A255-3920BE37833E}"/>
              </a:ext>
            </a:extLst>
          </p:cNvPr>
          <p:cNvSpPr/>
          <p:nvPr/>
        </p:nvSpPr>
        <p:spPr>
          <a:xfrm>
            <a:off x="9426284" y="47853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D938EFB-BDA5-6486-DF0E-81DDFC9F407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278238" y="4993674"/>
            <a:ext cx="1148046" cy="1879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48318A7-08A9-C8C1-68C9-5F4549D86C0B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profesor.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CE00C3A-A766-0AFC-ED15-5FCC2B3C144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614F8B-AD20-DDD9-318E-C6BA60E26414}"/>
              </a:ext>
            </a:extLst>
          </p:cNvPr>
          <p:cNvSpPr/>
          <p:nvPr/>
        </p:nvSpPr>
        <p:spPr>
          <a:xfrm>
            <a:off x="9400377" y="38012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profesor.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C18998-1899-260E-B0B4-FE71615CFC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4197447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78913-9582-48FE-5DEE-241FB304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625B18-5D3A-696B-F3E7-0693926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5" y="1262382"/>
            <a:ext cx="5477639" cy="513841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F3E566-2EDF-86E5-AF41-11158767D17C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padre.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CF360A3-6BFE-7AE0-BD02-9A379369C341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Padres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3BE9EC5-E30E-4C5D-6D17-4664B1CFB918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242982" cy="854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89D33E4-0EA1-E650-C267-8105F80E2F7C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padre.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17F922-1494-4CC0-E999-346F9C57A0C0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72814" cy="3382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D878DAA-FFFC-B732-7847-3AAE6E61B328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padre.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2B2C6E3-331B-6A51-27B7-C410ECBA2FA7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578ADBE-BED6-DC4C-ECBA-11F253D6CC72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padre.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F54E0A1-6F95-BD11-106A-61803DB1E5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408489"/>
            <a:ext cx="2327721" cy="3109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0D2D774-5B74-8C37-6D68-BC2E7889EC2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padre.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3C8CA1A-B251-1B07-C350-2D22FB14A1DD}"/>
              </a:ext>
            </a:extLst>
          </p:cNvPr>
          <p:cNvCxnSpPr>
            <a:cxnSpLocks/>
          </p:cNvCxnSpPr>
          <p:nvPr/>
        </p:nvCxnSpPr>
        <p:spPr>
          <a:xfrm flipV="1">
            <a:off x="2244279" y="5075963"/>
            <a:ext cx="2609823" cy="89753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29D8EEC-547C-8968-F94D-90D8CD2FC053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padre.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C5DD557-5DAC-C630-D825-09CB19ECC89E}"/>
              </a:ext>
            </a:extLst>
          </p:cNvPr>
          <p:cNvCxnSpPr>
            <a:cxnSpLocks/>
          </p:cNvCxnSpPr>
          <p:nvPr/>
        </p:nvCxnSpPr>
        <p:spPr>
          <a:xfrm flipH="1">
            <a:off x="5506720" y="1003413"/>
            <a:ext cx="172720" cy="10881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CE49C93-B77A-D4BD-5245-06976D69A85F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padre(Si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67D570F-B041-4087-174C-2D4AC209142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721813" y="1600382"/>
            <a:ext cx="2723523" cy="6272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08CCDA9-948C-E502-C707-946E7B899262}"/>
              </a:ext>
            </a:extLst>
          </p:cNvPr>
          <p:cNvSpPr/>
          <p:nvPr/>
        </p:nvSpPr>
        <p:spPr>
          <a:xfrm>
            <a:off x="9400377" y="37305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padre.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43D042-8B1C-090A-2377-5AC89DE47435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8278238" y="4126806"/>
            <a:ext cx="1122139" cy="83140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95CF5-DB66-F926-780A-37C2FE44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3CBB65-0EFF-50A8-0958-6E8F1E75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70" y="1255209"/>
            <a:ext cx="5454725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11D985-CEF9-A4C4-349F-28531886B014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empleado.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4D054827-D595-0FEB-60A6-7354D0565A78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Empleado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49DE6-29AF-AE15-8FAC-DF09673E0517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F531588-AFC8-82DD-75ED-6044EA911267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empleado.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C73B97-61A4-A9BB-9178-537EDEC91F3F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F429C99-6846-1817-1BF9-74EFEC259B5F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empleado.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5D5EC2-D19C-319C-AE4D-7AA44A41E37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2B8A6B-06F5-659A-CA67-4CE4AABC52B6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empleado.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FA997DB-F98A-9FD0-C18C-342B8D3506F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243836"/>
            <a:ext cx="2530921" cy="4756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716DCE3-63C5-2BFD-9425-F3694A74BAC8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empleado.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D5FF31-8804-838C-4859-C7FFF1BB6C08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FB9809B-343B-4C3C-D49A-1984A4E969ED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cargo del empleado.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EE994F-9409-DDB3-5C66-FADA2EA13FCD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4D72DAA-7D95-D69C-56DF-3D0B958E93B0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empleado.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57B98A1-5AF3-F7B7-F89F-ECE945C2DD8F}"/>
              </a:ext>
            </a:extLst>
          </p:cNvPr>
          <p:cNvCxnSpPr>
            <a:cxnSpLocks/>
          </p:cNvCxnSpPr>
          <p:nvPr/>
        </p:nvCxnSpPr>
        <p:spPr>
          <a:xfrm flipH="1">
            <a:off x="5827841" y="999754"/>
            <a:ext cx="1476054" cy="9968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5CC559C-1EC2-8B2B-A1A0-76EC41593313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empleado(Si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DCF89B4-C9A4-F41F-6D24-17937642FD5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322D580-C8D9-E341-F98E-70D526A727E4}"/>
              </a:ext>
            </a:extLst>
          </p:cNvPr>
          <p:cNvSpPr/>
          <p:nvPr/>
        </p:nvSpPr>
        <p:spPr>
          <a:xfrm>
            <a:off x="9445336" y="437016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FD04CD-437D-0C97-CBC6-516B47297D4B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558268" y="4766409"/>
            <a:ext cx="1887068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EADEDF8-E7C3-A040-F9AA-E92F27BB5D7D}"/>
              </a:ext>
            </a:extLst>
          </p:cNvPr>
          <p:cNvSpPr/>
          <p:nvPr/>
        </p:nvSpPr>
        <p:spPr>
          <a:xfrm>
            <a:off x="9400377" y="596326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empleado.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8C3648D-C82F-F286-2B05-6F8D9F2B085A}"/>
              </a:ext>
            </a:extLst>
          </p:cNvPr>
          <p:cNvCxnSpPr>
            <a:cxnSpLocks/>
          </p:cNvCxnSpPr>
          <p:nvPr/>
        </p:nvCxnSpPr>
        <p:spPr>
          <a:xfrm flipH="1" flipV="1">
            <a:off x="5506720" y="5814223"/>
            <a:ext cx="3938616" cy="94152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6BEE28-57FF-1988-AF7F-78C47E9D61D3}"/>
              </a:ext>
            </a:extLst>
          </p:cNvPr>
          <p:cNvSpPr/>
          <p:nvPr/>
        </p:nvSpPr>
        <p:spPr>
          <a:xfrm>
            <a:off x="9400377" y="32709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empleado.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D8D0B19-032B-AD1C-AB34-4E23F329795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3667205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8F7A9-499E-56EC-A6F3-EF1AE7941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A7296-BAA3-8A94-825C-EEB9F1EA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01" y="1239554"/>
            <a:ext cx="6030461" cy="43074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7C184CF-4796-A998-9DEB-CAF87B207A1D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Grados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F1E573B-B9B9-3C82-099F-31275E97052A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grado.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2C620F8-8C08-E615-54DE-93793D07606C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 grado(Si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5170EC9-14E2-3BEA-E4AF-6ADC49614843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grado.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2DF677F-0D0C-D286-38C9-9DF7F012291B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62A8F7-24B1-95A3-F7B1-43A459036B4E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43D4CCD-C047-7F1B-1F55-045D025E3BB2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95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62882-6196-DAE0-6C57-EB0FB68A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199890-0C9C-27A0-CD26-C8C1B436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2" y="1202184"/>
            <a:ext cx="6030461" cy="4041025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AB4BE38A-A03B-EF64-4AE3-E89A2A7CA4D5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7D84541-5085-AAD3-9470-EFDCD6763A34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 la materia.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AF7C47-2718-D2F1-1C01-56832E2D1FE1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 la materia(Si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7F00951-DE98-3F75-613C-D5B60E2A612E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 la materia.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5BC6224-FBB3-3B7F-048D-495A22A621E4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F33AFD-A666-B185-8872-FE4EA5217650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B99D81D-1F5C-60C1-BB50-7A309D30609E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0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1103</Words>
  <Application>Microsoft Office PowerPoint</Application>
  <PresentationFormat>Panorámica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Samy Ernest Medina</dc:creator>
  <cp:lastModifiedBy>Samy Ernest Medina</cp:lastModifiedBy>
  <cp:revision>8</cp:revision>
  <dcterms:created xsi:type="dcterms:W3CDTF">2025-03-27T21:27:46Z</dcterms:created>
  <dcterms:modified xsi:type="dcterms:W3CDTF">2025-03-29T03:32:30Z</dcterms:modified>
</cp:coreProperties>
</file>