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5A"/>
    <a:srgbClr val="F1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0" autoAdjust="0"/>
    <p:restoredTop sz="94660"/>
  </p:normalViewPr>
  <p:slideViewPr>
    <p:cSldViewPr snapToGrid="0">
      <p:cViewPr>
        <p:scale>
          <a:sx n="80" d="100"/>
          <a:sy n="80" d="100"/>
        </p:scale>
        <p:origin x="57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A5644-3685-EA86-11CB-1F6CEBAA5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C003A0-C6AE-73A8-5668-DA957690F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1DFE29-2ED3-09AA-0E28-6913A712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27/3/2025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9E951-6099-AEBB-CA5A-3E6BBB92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ED7A2B-BABC-16AA-F4E3-4593D42B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9630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36B61-D83F-B7C5-2665-7E912C88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2455D6-F42F-4DC8-499C-38CAEF423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0136D9-85AB-17AC-8725-820E1046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27/3/2025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D6420C-C3C5-F80E-0393-D9D1327B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D8BBB8-F83B-E4B0-8610-CC98CF2C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2716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ACBE59-1D2E-EDFB-0972-D48CD2CD5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F77879-F253-2DDD-DD68-890FA4E1A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662A9A-887F-F9C8-7EA0-2EDA47B5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27/3/2025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00CC5-A9D5-CDB6-8D07-A4BB6354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3D08F1-E046-D8F3-24E6-0B7B2E1E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2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2C6A9-BC9D-407D-3BD7-85C2D559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9A030-3B66-AAC8-4667-7068953D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09D72-D8DD-7B97-C446-2392DF95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27/3/2025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B6CAF-322A-871C-DF11-2FC22D5B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35BF5-F189-50C3-BAE5-CA8FE85F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6644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41DDE-EBFC-AB7B-4F99-1B538DB5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63EA65-2BBA-0834-595C-C08CDBBBD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39C7B-D1F8-86A5-1EAC-4672744B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27/3/2025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DFAE4D-BCB5-88FC-E826-8325B850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6C385-3425-2C2B-1461-94EAD7B8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115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4C478-5906-1C7A-790C-2EC14403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16D89-F0A5-58A1-B062-2ADC89CB5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693D2C-2EDB-A127-D6E8-E6DC6346E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791C5C-C908-053F-FB10-F3D39917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27/3/2025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68A6A8-2729-B1D9-552E-1896666B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3423D2-C139-7B23-ABE7-92117B72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1527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CD003-CE6E-7E83-506B-4542BDEF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03D218-11D4-C079-50ED-F7D756BE3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A18F65-AD5E-466B-1DCF-950A502F1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FA5BA5-E924-9BCA-E66C-AFF49A7C9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926F20-D7C4-BF84-8636-9C0A6633C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C0FBFD-9F24-1D51-8B3D-03E019E7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27/3/2025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604DFA-5EF3-1EFD-B133-F22F5C00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7C7C36-806D-5F28-EF9A-2EAB2979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4601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CE6F8-C075-96E4-8900-EBE770E0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583786-174D-3FEE-5C6A-8E87EF3D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27/3/2025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25E0A7-1582-25A5-72F2-DE76B350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CCC49A-1FC7-65AE-FC15-DF37939F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4191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E8BA3D-ABE7-EE9D-8976-A6C41311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27/3/2025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6B7EF8-7D95-22EE-7720-07ED6C11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403805-B898-1C07-5EF7-ADA41DE0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7016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0E714-8BF9-8835-61BB-F524A7C2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0BDD8-66FE-B8BC-D133-7671E9C5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7FCAF6-BDAB-B172-EE9A-93C10356D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FEEF7C-3D2B-4726-4E1F-56C43E8B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27/3/2025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36B228-7F8A-1BD3-5B55-CC5B1AE4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B79B0C-ABE5-F06F-0249-09FAE356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3402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8EE65-5F94-9913-4308-7786543F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2E45DC-7E36-01F7-AE73-DEA340E3E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955EF7-8945-9BC6-902A-2C7F65DFF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F192FF-11C7-5846-2465-A417584A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27/3/2025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3D9376-1FC5-BD67-AF65-A7D4ECE6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EB472B-AECC-B894-9658-1EC1F99F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3612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3ED87D-0A04-878E-3A4D-3FD8FEB4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2F14B7-72FB-10FD-A1ED-A9DBD191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918EB8-1120-26FF-5321-B96EE68E2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E7580C-3BDD-4C58-BA52-5F50CD20D3B5}" type="datetimeFigureOut">
              <a:rPr lang="es-HN" smtClean="0"/>
              <a:t>27/3/2025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0D113-89ED-8679-25CD-244AF9177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3AA8E3-C306-F9EE-F7C3-D9EA29F82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91804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3B5EFCE-A9B3-0F66-1D55-C6CAB60B6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956" y="688913"/>
            <a:ext cx="3482843" cy="5480173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33FFFDDA-D5A0-1C94-093F-984CD03C4AF1}"/>
              </a:ext>
            </a:extLst>
          </p:cNvPr>
          <p:cNvSpPr/>
          <p:nvPr/>
        </p:nvSpPr>
        <p:spPr>
          <a:xfrm>
            <a:off x="218441" y="1595121"/>
            <a:ext cx="4582160" cy="3373120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>
                <a:solidFill>
                  <a:srgbClr val="00825A"/>
                </a:solidFill>
              </a:rPr>
              <a:t>Formulario de Acceso</a:t>
            </a:r>
            <a:endParaRPr lang="es-HN" sz="4400" dirty="0">
              <a:solidFill>
                <a:srgbClr val="00825A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ADF0F09-F21F-DC27-23AC-8475CDBE399A}"/>
              </a:ext>
            </a:extLst>
          </p:cNvPr>
          <p:cNvCxnSpPr>
            <a:cxnSpLocks/>
          </p:cNvCxnSpPr>
          <p:nvPr/>
        </p:nvCxnSpPr>
        <p:spPr>
          <a:xfrm>
            <a:off x="6482080" y="1889760"/>
            <a:ext cx="1615440" cy="110744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E2BC6ED-0E60-DC6A-B766-E9D197B2544D}"/>
              </a:ext>
            </a:extLst>
          </p:cNvPr>
          <p:cNvSpPr/>
          <p:nvPr/>
        </p:nvSpPr>
        <p:spPr>
          <a:xfrm>
            <a:off x="4490720" y="1097280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HN" sz="1200" dirty="0">
                <a:solidFill>
                  <a:srgbClr val="00825A"/>
                </a:solidFill>
              </a:rPr>
              <a:t>Esta caja de texto permite </a:t>
            </a:r>
          </a:p>
          <a:p>
            <a:pPr algn="just"/>
            <a:r>
              <a:rPr lang="es-HN" sz="1200" dirty="0">
                <a:solidFill>
                  <a:srgbClr val="00825A"/>
                </a:solidFill>
              </a:rPr>
              <a:t>a los usuarios ingresar su </a:t>
            </a:r>
          </a:p>
          <a:p>
            <a:pPr algn="just"/>
            <a:r>
              <a:rPr lang="es-HN" sz="1200" dirty="0">
                <a:solidFill>
                  <a:srgbClr val="00825A"/>
                </a:solidFill>
              </a:rPr>
              <a:t>nombre de usuario.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3EB6424-A1B8-A4B4-EFF1-E0743F732E17}"/>
              </a:ext>
            </a:extLst>
          </p:cNvPr>
          <p:cNvCxnSpPr>
            <a:cxnSpLocks/>
          </p:cNvCxnSpPr>
          <p:nvPr/>
        </p:nvCxnSpPr>
        <p:spPr>
          <a:xfrm>
            <a:off x="6634480" y="2921983"/>
            <a:ext cx="1615440" cy="110744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035727D-57B3-F27F-655F-FCE8CB56430D}"/>
              </a:ext>
            </a:extLst>
          </p:cNvPr>
          <p:cNvSpPr/>
          <p:nvPr/>
        </p:nvSpPr>
        <p:spPr>
          <a:xfrm>
            <a:off x="4643120" y="212950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HN" sz="1200" dirty="0">
                <a:solidFill>
                  <a:srgbClr val="00825A"/>
                </a:solidFill>
              </a:rPr>
              <a:t>Esta caja de texto </a:t>
            </a:r>
          </a:p>
          <a:p>
            <a:pPr algn="just"/>
            <a:r>
              <a:rPr lang="es-HN" sz="1200" dirty="0">
                <a:solidFill>
                  <a:srgbClr val="00825A"/>
                </a:solidFill>
              </a:rPr>
              <a:t>permite a los usuarios </a:t>
            </a:r>
          </a:p>
          <a:p>
            <a:pPr algn="just"/>
            <a:r>
              <a:rPr lang="es-HN" sz="1200" dirty="0">
                <a:solidFill>
                  <a:srgbClr val="00825A"/>
                </a:solidFill>
              </a:rPr>
              <a:t>ingresar su contraseña.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90F05C-6795-9FD6-5BD2-F22FE706639F}"/>
              </a:ext>
            </a:extLst>
          </p:cNvPr>
          <p:cNvCxnSpPr>
            <a:cxnSpLocks/>
          </p:cNvCxnSpPr>
          <p:nvPr/>
        </p:nvCxnSpPr>
        <p:spPr>
          <a:xfrm>
            <a:off x="6634480" y="4935711"/>
            <a:ext cx="1767840" cy="10774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D9B31D6-A0F7-B7EE-1E1B-AE71E8A82D56}"/>
              </a:ext>
            </a:extLst>
          </p:cNvPr>
          <p:cNvSpPr/>
          <p:nvPr/>
        </p:nvSpPr>
        <p:spPr>
          <a:xfrm>
            <a:off x="4702045" y="4235817"/>
            <a:ext cx="1991360" cy="1054509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HN" sz="1200">
                <a:solidFill>
                  <a:srgbClr val="00825A"/>
                </a:solidFill>
              </a:rPr>
              <a:t>Este botón permite a </a:t>
            </a:r>
          </a:p>
          <a:p>
            <a:pPr algn="just"/>
            <a:r>
              <a:rPr lang="es-HN" sz="1200">
                <a:solidFill>
                  <a:srgbClr val="00825A"/>
                </a:solidFill>
              </a:rPr>
              <a:t>los usuarios enviar sus </a:t>
            </a:r>
          </a:p>
          <a:p>
            <a:pPr algn="just"/>
            <a:r>
              <a:rPr lang="es-HN" sz="1200">
                <a:solidFill>
                  <a:srgbClr val="00825A"/>
                </a:solidFill>
              </a:rPr>
              <a:t>credenciales para </a:t>
            </a:r>
          </a:p>
          <a:p>
            <a:pPr algn="just"/>
            <a:r>
              <a:rPr lang="es-HN" sz="1200">
                <a:solidFill>
                  <a:srgbClr val="00825A"/>
                </a:solidFill>
              </a:rPr>
              <a:t>intentar iniciar sesión </a:t>
            </a:r>
          </a:p>
          <a:p>
            <a:pPr algn="just"/>
            <a:r>
              <a:rPr lang="es-HN" sz="1200">
                <a:solidFill>
                  <a:srgbClr val="00825A"/>
                </a:solidFill>
              </a:rPr>
              <a:t>en el sistema. </a:t>
            </a:r>
            <a:endParaRPr lang="es-HN" sz="1200" dirty="0">
              <a:solidFill>
                <a:srgbClr val="00825A"/>
              </a:solidFill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F849EA8-0AA1-8EDF-2201-0F8878BE3A9D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693405" y="5688535"/>
            <a:ext cx="1708915" cy="44597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42ED006B-70D5-BBE3-E819-C006FD431999}"/>
              </a:ext>
            </a:extLst>
          </p:cNvPr>
          <p:cNvSpPr/>
          <p:nvPr/>
        </p:nvSpPr>
        <p:spPr>
          <a:xfrm>
            <a:off x="4702045" y="573826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HN" sz="1600" dirty="0">
                <a:solidFill>
                  <a:srgbClr val="00825A"/>
                </a:solidFill>
              </a:rPr>
              <a:t>Botón para salir del </a:t>
            </a:r>
          </a:p>
          <a:p>
            <a:pPr algn="just"/>
            <a:r>
              <a:rPr lang="es-HN" sz="1600" dirty="0">
                <a:solidFill>
                  <a:srgbClr val="00825A"/>
                </a:solidFill>
              </a:rPr>
              <a:t>programa.</a:t>
            </a:r>
          </a:p>
        </p:txBody>
      </p:sp>
      <p:sp>
        <p:nvSpPr>
          <p:cNvPr id="27" name="Botón de acción: obtener información 2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24D2B23-5475-8992-00D4-DE92DA11B7B6}"/>
              </a:ext>
            </a:extLst>
          </p:cNvPr>
          <p:cNvSpPr/>
          <p:nvPr/>
        </p:nvSpPr>
        <p:spPr>
          <a:xfrm>
            <a:off x="9819640" y="4826247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1719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2FB47F-74FB-3766-A68B-BA1691D2B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B8724940-CE25-8DF2-2AF3-ABA001EB8740}"/>
              </a:ext>
            </a:extLst>
          </p:cNvPr>
          <p:cNvSpPr/>
          <p:nvPr/>
        </p:nvSpPr>
        <p:spPr>
          <a:xfrm>
            <a:off x="86361" y="91442"/>
            <a:ext cx="3601719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Formulario Principal</a:t>
            </a:r>
            <a:endParaRPr lang="es-HN" sz="2800" dirty="0">
              <a:solidFill>
                <a:srgbClr val="00825A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4331746-28E3-3825-AC3E-A38A10B04467}"/>
              </a:ext>
            </a:extLst>
          </p:cNvPr>
          <p:cNvSpPr/>
          <p:nvPr/>
        </p:nvSpPr>
        <p:spPr>
          <a:xfrm>
            <a:off x="-30479" y="140208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Alumnos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A73904-D0C5-A14F-34E2-CF851F98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23" y="1267461"/>
            <a:ext cx="9662161" cy="500380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D49E90D-E241-EF9F-C468-7ECCE0D6E731}"/>
              </a:ext>
            </a:extLst>
          </p:cNvPr>
          <p:cNvCxnSpPr>
            <a:cxnSpLocks/>
          </p:cNvCxnSpPr>
          <p:nvPr/>
        </p:nvCxnSpPr>
        <p:spPr>
          <a:xfrm>
            <a:off x="1361441" y="2087880"/>
            <a:ext cx="525779" cy="10007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8744904-7256-6CC7-B394-319E83E87393}"/>
              </a:ext>
            </a:extLst>
          </p:cNvPr>
          <p:cNvSpPr/>
          <p:nvPr/>
        </p:nvSpPr>
        <p:spPr>
          <a:xfrm>
            <a:off x="-30479" y="2331724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Profesores</a:t>
            </a:r>
            <a:r>
              <a:rPr lang="es-HN" sz="1200" dirty="0">
                <a:solidFill>
                  <a:srgbClr val="00825A"/>
                </a:solidFill>
              </a:rPr>
              <a:t> 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F4DE5E3-F8CC-9777-53CE-EC0379ABEE91}"/>
              </a:ext>
            </a:extLst>
          </p:cNvPr>
          <p:cNvCxnSpPr>
            <a:cxnSpLocks/>
          </p:cNvCxnSpPr>
          <p:nvPr/>
        </p:nvCxnSpPr>
        <p:spPr>
          <a:xfrm>
            <a:off x="1361441" y="3054350"/>
            <a:ext cx="525779" cy="96393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E2EF719-0986-E981-4666-70D4BEEBD62F}"/>
              </a:ext>
            </a:extLst>
          </p:cNvPr>
          <p:cNvSpPr/>
          <p:nvPr/>
        </p:nvSpPr>
        <p:spPr>
          <a:xfrm>
            <a:off x="-30479" y="322580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Consultas 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19FB690-ACEB-19A2-29A2-764D9882FDEE}"/>
              </a:ext>
            </a:extLst>
          </p:cNvPr>
          <p:cNvCxnSpPr>
            <a:cxnSpLocks/>
          </p:cNvCxnSpPr>
          <p:nvPr/>
        </p:nvCxnSpPr>
        <p:spPr>
          <a:xfrm>
            <a:off x="1287780" y="4018282"/>
            <a:ext cx="599440" cy="89407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05DE0E9-ADD4-39A9-44AD-778D2C117636}"/>
              </a:ext>
            </a:extLst>
          </p:cNvPr>
          <p:cNvSpPr/>
          <p:nvPr/>
        </p:nvSpPr>
        <p:spPr>
          <a:xfrm>
            <a:off x="-30479" y="414528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Empleados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C130D94-BDF5-FB92-1363-1670453343CA}"/>
              </a:ext>
            </a:extLst>
          </p:cNvPr>
          <p:cNvCxnSpPr>
            <a:cxnSpLocks/>
          </p:cNvCxnSpPr>
          <p:nvPr/>
        </p:nvCxnSpPr>
        <p:spPr>
          <a:xfrm>
            <a:off x="741680" y="4937762"/>
            <a:ext cx="1145540" cy="50546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8975D1E-9B00-01A8-5CA5-047A12C093B7}"/>
              </a:ext>
            </a:extLst>
          </p:cNvPr>
          <p:cNvSpPr/>
          <p:nvPr/>
        </p:nvSpPr>
        <p:spPr>
          <a:xfrm>
            <a:off x="3853179" y="23114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Grados</a:t>
            </a:r>
            <a:r>
              <a:rPr lang="es-HN" sz="1200" dirty="0">
                <a:solidFill>
                  <a:srgbClr val="00825A"/>
                </a:solidFill>
              </a:rPr>
              <a:t> 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CA88091-5AB1-F0B6-EB5B-23EAA1D56A5A}"/>
              </a:ext>
            </a:extLst>
          </p:cNvPr>
          <p:cNvCxnSpPr>
            <a:cxnSpLocks/>
          </p:cNvCxnSpPr>
          <p:nvPr/>
        </p:nvCxnSpPr>
        <p:spPr>
          <a:xfrm flipH="1">
            <a:off x="4206240" y="1023622"/>
            <a:ext cx="190500" cy="20650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590E8E2-CA75-31E8-2F84-AC592045A386}"/>
              </a:ext>
            </a:extLst>
          </p:cNvPr>
          <p:cNvSpPr/>
          <p:nvPr/>
        </p:nvSpPr>
        <p:spPr>
          <a:xfrm>
            <a:off x="5311140" y="23114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Materias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50F9732-4A85-1170-E8DD-4B4E52263790}"/>
              </a:ext>
            </a:extLst>
          </p:cNvPr>
          <p:cNvCxnSpPr>
            <a:cxnSpLocks/>
          </p:cNvCxnSpPr>
          <p:nvPr/>
        </p:nvCxnSpPr>
        <p:spPr>
          <a:xfrm flipH="1">
            <a:off x="4488178" y="1023622"/>
            <a:ext cx="1366523" cy="280923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D49578C8-D00C-43E7-E0FA-2662AA97771B}"/>
              </a:ext>
            </a:extLst>
          </p:cNvPr>
          <p:cNvSpPr/>
          <p:nvPr/>
        </p:nvSpPr>
        <p:spPr>
          <a:xfrm>
            <a:off x="1835150" y="6065520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Usuarios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186DF9A5-190A-04AD-40DB-BDFE7B2762D5}"/>
              </a:ext>
            </a:extLst>
          </p:cNvPr>
          <p:cNvCxnSpPr>
            <a:cxnSpLocks/>
          </p:cNvCxnSpPr>
          <p:nvPr/>
        </p:nvCxnSpPr>
        <p:spPr>
          <a:xfrm flipV="1">
            <a:off x="3048000" y="4810762"/>
            <a:ext cx="563880" cy="125475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A3E241CC-7A4C-F68A-D6C2-6EE0302D94B4}"/>
              </a:ext>
            </a:extLst>
          </p:cNvPr>
          <p:cNvSpPr/>
          <p:nvPr/>
        </p:nvSpPr>
        <p:spPr>
          <a:xfrm>
            <a:off x="3394713" y="6065520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Reportes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ECAA577-E4ED-40C0-BC63-C1487BFFE754}"/>
              </a:ext>
            </a:extLst>
          </p:cNvPr>
          <p:cNvCxnSpPr>
            <a:cxnSpLocks/>
          </p:cNvCxnSpPr>
          <p:nvPr/>
        </p:nvCxnSpPr>
        <p:spPr>
          <a:xfrm flipV="1">
            <a:off x="3954780" y="5760720"/>
            <a:ext cx="91440" cy="3048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082B74B2-CBAC-A260-E010-B1DE7AAAFFE4}"/>
              </a:ext>
            </a:extLst>
          </p:cNvPr>
          <p:cNvSpPr/>
          <p:nvPr/>
        </p:nvSpPr>
        <p:spPr>
          <a:xfrm>
            <a:off x="5500376" y="6065520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salir del sistema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28C2C60-8955-46F2-07E3-8E3D0A1C5436}"/>
              </a:ext>
            </a:extLst>
          </p:cNvPr>
          <p:cNvCxnSpPr>
            <a:cxnSpLocks/>
          </p:cNvCxnSpPr>
          <p:nvPr/>
        </p:nvCxnSpPr>
        <p:spPr>
          <a:xfrm flipV="1">
            <a:off x="6091557" y="5760720"/>
            <a:ext cx="0" cy="3048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CE51536E-1C5C-A217-CA2E-533B0B6E9B25}"/>
              </a:ext>
            </a:extLst>
          </p:cNvPr>
          <p:cNvSpPr/>
          <p:nvPr/>
        </p:nvSpPr>
        <p:spPr>
          <a:xfrm>
            <a:off x="7262193" y="218444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Asistencias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1D13769B-71F9-26D6-9A66-A2516EB96EDE}"/>
              </a:ext>
            </a:extLst>
          </p:cNvPr>
          <p:cNvCxnSpPr>
            <a:cxnSpLocks/>
          </p:cNvCxnSpPr>
          <p:nvPr/>
        </p:nvCxnSpPr>
        <p:spPr>
          <a:xfrm flipH="1">
            <a:off x="6568444" y="1023622"/>
            <a:ext cx="876936" cy="203072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C457057C-3051-9A24-E31E-4CC0A1435392}"/>
              </a:ext>
            </a:extLst>
          </p:cNvPr>
          <p:cNvSpPr/>
          <p:nvPr/>
        </p:nvSpPr>
        <p:spPr>
          <a:xfrm>
            <a:off x="8701415" y="218444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Calificaciones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1A21260E-00C4-8CC5-7F55-5C6375D6FD2A}"/>
              </a:ext>
            </a:extLst>
          </p:cNvPr>
          <p:cNvCxnSpPr>
            <a:cxnSpLocks/>
          </p:cNvCxnSpPr>
          <p:nvPr/>
        </p:nvCxnSpPr>
        <p:spPr>
          <a:xfrm flipH="1">
            <a:off x="6568444" y="1010924"/>
            <a:ext cx="2676532" cy="28219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E12377DF-E6CA-E825-F9CA-B8867F805A62}"/>
              </a:ext>
            </a:extLst>
          </p:cNvPr>
          <p:cNvSpPr/>
          <p:nvPr/>
        </p:nvSpPr>
        <p:spPr>
          <a:xfrm>
            <a:off x="7396482" y="6065520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Padres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9F353E8-2F0C-85EE-69EA-2067D627E659}"/>
              </a:ext>
            </a:extLst>
          </p:cNvPr>
          <p:cNvCxnSpPr>
            <a:cxnSpLocks/>
          </p:cNvCxnSpPr>
          <p:nvPr/>
        </p:nvCxnSpPr>
        <p:spPr>
          <a:xfrm flipH="1" flipV="1">
            <a:off x="6682739" y="4912360"/>
            <a:ext cx="1242061" cy="11531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4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7EA47-5FCD-0F50-B40B-76A90B6F1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E69406D3-6F8F-7CE5-C934-97DEA9CCEBEF}"/>
              </a:ext>
            </a:extLst>
          </p:cNvPr>
          <p:cNvSpPr/>
          <p:nvPr/>
        </p:nvSpPr>
        <p:spPr>
          <a:xfrm>
            <a:off x="104775" y="1593479"/>
            <a:ext cx="3609976" cy="3373120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MENU DE OPCIONES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692C140-00A4-B9DB-07FD-64C76506E787}"/>
              </a:ext>
            </a:extLst>
          </p:cNvPr>
          <p:cNvSpPr/>
          <p:nvPr/>
        </p:nvSpPr>
        <p:spPr>
          <a:xfrm>
            <a:off x="2909109" y="601980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00825A"/>
                </a:solidFill>
              </a:rPr>
              <a:t>Botón para Crear Nuevo </a:t>
            </a:r>
            <a:endParaRPr lang="es-HN" sz="2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739F182-DFD0-5990-1713-6B3BF324CF1D}"/>
              </a:ext>
            </a:extLst>
          </p:cNvPr>
          <p:cNvSpPr/>
          <p:nvPr/>
        </p:nvSpPr>
        <p:spPr>
          <a:xfrm>
            <a:off x="3038475" y="1685925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825A"/>
                </a:solidFill>
              </a:rPr>
              <a:t>Botón para Agregar (Usar luego de crear)</a:t>
            </a:r>
            <a:endParaRPr lang="es-HN" dirty="0">
              <a:solidFill>
                <a:srgbClr val="00825A"/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A05ED20-7926-D9C7-98FE-BE1DD842FAB9}"/>
              </a:ext>
            </a:extLst>
          </p:cNvPr>
          <p:cNvSpPr/>
          <p:nvPr/>
        </p:nvSpPr>
        <p:spPr>
          <a:xfrm>
            <a:off x="3038474" y="3970021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825A"/>
                </a:solidFill>
              </a:rPr>
              <a:t>Botón para Actualizar los datos</a:t>
            </a:r>
            <a:endParaRPr lang="es-HN" dirty="0">
              <a:solidFill>
                <a:srgbClr val="00825A"/>
              </a:solidFill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2F7FB71-1E4A-35B0-42BD-3E198CB48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974" y="1826254"/>
            <a:ext cx="4456046" cy="2802896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5E7130E-0B59-82EE-429A-3F5B50891489}"/>
              </a:ext>
            </a:extLst>
          </p:cNvPr>
          <p:cNvCxnSpPr>
            <a:cxnSpLocks/>
          </p:cNvCxnSpPr>
          <p:nvPr/>
        </p:nvCxnSpPr>
        <p:spPr>
          <a:xfrm>
            <a:off x="4900469" y="1348237"/>
            <a:ext cx="890731" cy="73773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7593462-622D-047A-6823-94071CDAB923}"/>
              </a:ext>
            </a:extLst>
          </p:cNvPr>
          <p:cNvCxnSpPr>
            <a:cxnSpLocks/>
          </p:cNvCxnSpPr>
          <p:nvPr/>
        </p:nvCxnSpPr>
        <p:spPr>
          <a:xfrm>
            <a:off x="5244573" y="2481844"/>
            <a:ext cx="546627" cy="29855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DE3BC5-D4C2-654D-FF91-587B7C276BBA}"/>
              </a:ext>
            </a:extLst>
          </p:cNvPr>
          <p:cNvCxnSpPr>
            <a:cxnSpLocks/>
          </p:cNvCxnSpPr>
          <p:nvPr/>
        </p:nvCxnSpPr>
        <p:spPr>
          <a:xfrm flipV="1">
            <a:off x="5244573" y="3658552"/>
            <a:ext cx="628650" cy="41904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A7B417E-1B20-06A3-665D-D8D2C4AEA3C6}"/>
              </a:ext>
            </a:extLst>
          </p:cNvPr>
          <p:cNvSpPr/>
          <p:nvPr/>
        </p:nvSpPr>
        <p:spPr>
          <a:xfrm>
            <a:off x="6724649" y="5494021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825A"/>
                </a:solidFill>
              </a:rPr>
              <a:t>Botón para Salir al Menú Principal</a:t>
            </a:r>
            <a:endParaRPr lang="es-HN" dirty="0">
              <a:solidFill>
                <a:srgbClr val="00825A"/>
              </a:solidFill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1761F63-8797-C418-C823-8008C4403A33}"/>
              </a:ext>
            </a:extLst>
          </p:cNvPr>
          <p:cNvCxnSpPr>
            <a:cxnSpLocks/>
          </p:cNvCxnSpPr>
          <p:nvPr/>
        </p:nvCxnSpPr>
        <p:spPr>
          <a:xfrm flipV="1">
            <a:off x="7827698" y="4418648"/>
            <a:ext cx="0" cy="107537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CE8EA668-B72B-1284-5FD0-51F36C8D91E6}"/>
              </a:ext>
            </a:extLst>
          </p:cNvPr>
          <p:cNvSpPr/>
          <p:nvPr/>
        </p:nvSpPr>
        <p:spPr>
          <a:xfrm>
            <a:off x="9567955" y="494797"/>
            <a:ext cx="1991360" cy="90297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00825A"/>
                </a:solidFill>
              </a:rPr>
              <a:t>Botón para Eliminar de la base de datos </a:t>
            </a:r>
            <a:endParaRPr lang="es-HN" sz="2000" dirty="0">
              <a:solidFill>
                <a:srgbClr val="00825A"/>
              </a:solidFill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5C97767-19A8-4241-9311-4FF7103DEE51}"/>
              </a:ext>
            </a:extLst>
          </p:cNvPr>
          <p:cNvCxnSpPr>
            <a:cxnSpLocks/>
          </p:cNvCxnSpPr>
          <p:nvPr/>
        </p:nvCxnSpPr>
        <p:spPr>
          <a:xfrm flipH="1">
            <a:off x="9282891" y="1394460"/>
            <a:ext cx="570129" cy="6915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C0E4CC73-1C2F-20A8-F662-EFBA53FA3598}"/>
              </a:ext>
            </a:extLst>
          </p:cNvPr>
          <p:cNvSpPr/>
          <p:nvPr/>
        </p:nvSpPr>
        <p:spPr>
          <a:xfrm>
            <a:off x="10005420" y="2030359"/>
            <a:ext cx="1991360" cy="90297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00825A"/>
                </a:solidFill>
              </a:rPr>
              <a:t>Botón para Limpiar los campos </a:t>
            </a:r>
            <a:endParaRPr lang="es-HN" sz="2000" dirty="0">
              <a:solidFill>
                <a:srgbClr val="00825A"/>
              </a:solidFill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16D33DD-23EF-D0BD-7381-0A3C5FAF951B}"/>
              </a:ext>
            </a:extLst>
          </p:cNvPr>
          <p:cNvCxnSpPr>
            <a:cxnSpLocks/>
          </p:cNvCxnSpPr>
          <p:nvPr/>
        </p:nvCxnSpPr>
        <p:spPr>
          <a:xfrm flipH="1">
            <a:off x="9435291" y="2780401"/>
            <a:ext cx="570129" cy="1485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D28758FF-DEC5-F4BF-C878-F5FED3F46B70}"/>
              </a:ext>
            </a:extLst>
          </p:cNvPr>
          <p:cNvSpPr/>
          <p:nvPr/>
        </p:nvSpPr>
        <p:spPr>
          <a:xfrm>
            <a:off x="10005420" y="3498850"/>
            <a:ext cx="1991360" cy="90297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00825A"/>
                </a:solidFill>
              </a:rPr>
              <a:t>Botón para Cancelar el procedimiento </a:t>
            </a:r>
            <a:endParaRPr lang="es-HN" sz="2000" dirty="0">
              <a:solidFill>
                <a:srgbClr val="00825A"/>
              </a:solidFill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C5F77A52-1CF1-FDE2-2485-8B93F26DA21B}"/>
              </a:ext>
            </a:extLst>
          </p:cNvPr>
          <p:cNvCxnSpPr>
            <a:cxnSpLocks/>
          </p:cNvCxnSpPr>
          <p:nvPr/>
        </p:nvCxnSpPr>
        <p:spPr>
          <a:xfrm flipH="1" flipV="1">
            <a:off x="9435291" y="3694165"/>
            <a:ext cx="570129" cy="55472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Botón de acción: obtener información 4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F75313F-F8F9-066F-8F72-DA1BA26668A4}"/>
              </a:ext>
            </a:extLst>
          </p:cNvPr>
          <p:cNvSpPr/>
          <p:nvPr/>
        </p:nvSpPr>
        <p:spPr>
          <a:xfrm>
            <a:off x="8130303" y="4201436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30984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170</Words>
  <Application>Microsoft Office PowerPoint</Application>
  <PresentationFormat>Panorámica</PresentationFormat>
  <Paragraphs>57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Samy Ernest Medina</dc:creator>
  <cp:lastModifiedBy>Samy Ernest Medina</cp:lastModifiedBy>
  <cp:revision>1</cp:revision>
  <dcterms:created xsi:type="dcterms:W3CDTF">2025-03-27T21:27:46Z</dcterms:created>
  <dcterms:modified xsi:type="dcterms:W3CDTF">2025-03-27T23:19:09Z</dcterms:modified>
</cp:coreProperties>
</file>