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A11"/>
    <a:srgbClr val="D47D26"/>
    <a:srgbClr val="FFF4CE"/>
    <a:srgbClr val="EC7016"/>
    <a:srgbClr val="FFCA08"/>
    <a:srgbClr val="C00000"/>
    <a:srgbClr val="000143"/>
    <a:srgbClr val="150670"/>
    <a:srgbClr val="00277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CB755-3D2A-424F-B1C4-719A1B0F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0EBC05-5880-42A9-A3B6-A9D03DD74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385C-A690-49AC-93CC-E2E21136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6FEF9-BC55-410C-901F-CA59DC5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5809F-0A20-4E0A-A22F-F432760E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1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52F96-F92F-4E63-B52B-A78215C9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B96C88-62D0-4B86-A494-8D1AB4B84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B897B-FCED-4E26-B654-22041794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2116D-CB1F-4CBE-B545-702C4D94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C5DAB-4907-47C5-B9F4-20F880C2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8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EEB1EE-3826-4691-A049-F375209B6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6D5677-6A28-4A52-BAB8-65F9DD72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50BE2-AA28-4E6A-8DF1-0B8A6CCA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C2659-4E3A-4A62-BF8E-E7D7AD65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A21722-D0DD-4746-A6CF-4BA858BE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71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F4EC5-F78A-44A7-89FD-E38BED3C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AAA791-ECD6-4E98-8CDF-759DBFC7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AD6C0-197D-43AA-A41D-7CD3C33D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6F477-E2D8-415E-889F-3DE6484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2338E-42A8-463D-B2D5-15F8B7D4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7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5FAEF-0FD0-46B8-A25B-B9AD099C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263ECB-52C1-42B1-A814-D5A9C750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68F9C-82D2-4B88-91DA-434DE2BE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71E5E-B55F-4396-B196-9C25FCD5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896EF-CE64-4123-AE8B-F60CDE44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8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BF557-A3D8-4F5C-941A-705E04F4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631E7-6915-4A0D-9C43-9A4363C58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2BAF73-0EF1-455F-89B1-CBE2D1721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4981C-0C85-4748-9A96-FDD086C8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958367-DA5E-4289-887A-77FA81C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89D157-1443-44E9-8438-B8FBA1AA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83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58C69-EC8C-402A-A768-4BE6ACF9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B387E-EF4A-40BE-A1E8-414089B4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620226-697C-4C93-B1D8-26AF8CE1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3CFD7B-7220-4A34-B9E6-DEB4865D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790FF5-8006-4B47-909B-C58B94E24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347866-239A-4090-B2FA-21EDF147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8FA757-D0A3-4833-8ED7-9A57B132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B74525-1ED0-4651-A7DB-2650B14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CDD11-7CA3-498A-AB69-7349A13B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0C146F-5F21-41A5-8D7B-0BC62B4C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522951-35E0-4F49-96C4-75C8D616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E1700-1178-4637-84F7-B7F23FFE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71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E26AA-F16A-4474-88A1-48A47F00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C2B264-0CB6-448A-BA07-31735685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3BB907-1BBE-4526-9743-1F473FE5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4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1995B-EC70-4BEC-92CD-1D892B7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5318E-FBD4-46A7-861F-46C936B0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4E23ED-B2D1-46F0-BF17-B7EFFF52C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0F14F-54D0-47A0-AE5E-C345D4EB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7064C2-F115-4428-A46D-E974A19D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C2A452-4E8C-45BA-BC13-20A2088D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F9C5C-829F-4284-B292-AB49F6AA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B9047C-43DD-4609-AFFB-3342B9DFA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80966B-0901-4F59-BE69-B52304E73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8C0DD7-8546-4C42-8495-7F2D7DF0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EB752-9C21-4C39-9A50-7577D666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17FD38-E5DE-4656-A877-868E6BC3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70BCD6-5CB0-4F87-94CB-219259F9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60FB92-F845-49BE-B7B3-336A1506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47527-A9FA-4489-B8A8-8B3660FD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E9A3-39ED-48F2-ADBD-53E47B15244C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5B5EFE-DBA2-4C68-BDAF-8CC29AD43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79DA0-AD46-4605-900F-D44AE944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1619-D8E0-4DEB-B303-E3467519D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0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D5112A-4140-47AB-A8E5-1D84BC922B30}"/>
              </a:ext>
            </a:extLst>
          </p:cNvPr>
          <p:cNvSpPr/>
          <p:nvPr/>
        </p:nvSpPr>
        <p:spPr>
          <a:xfrm>
            <a:off x="5251703" y="616490"/>
            <a:ext cx="2491338" cy="1051561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490B8B-D521-4194-BFC4-33AE576D0AE1}"/>
              </a:ext>
            </a:extLst>
          </p:cNvPr>
          <p:cNvSpPr/>
          <p:nvPr/>
        </p:nvSpPr>
        <p:spPr>
          <a:xfrm>
            <a:off x="2760365" y="616491"/>
            <a:ext cx="2491338" cy="1051561"/>
          </a:xfrm>
          <a:prstGeom prst="rect">
            <a:avLst/>
          </a:prstGeom>
          <a:solidFill>
            <a:srgbClr val="EC701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84F80E-9642-4FA7-9670-9ADE87261052}"/>
              </a:ext>
            </a:extLst>
          </p:cNvPr>
          <p:cNvSpPr/>
          <p:nvPr/>
        </p:nvSpPr>
        <p:spPr>
          <a:xfrm>
            <a:off x="2760365" y="1668050"/>
            <a:ext cx="2491338" cy="1051561"/>
          </a:xfrm>
          <a:prstGeom prst="rect">
            <a:avLst/>
          </a:prstGeom>
          <a:solidFill>
            <a:srgbClr val="FFF4C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5133AA-3D9A-47DB-9806-74C685B40B58}"/>
              </a:ext>
            </a:extLst>
          </p:cNvPr>
          <p:cNvSpPr/>
          <p:nvPr/>
        </p:nvSpPr>
        <p:spPr>
          <a:xfrm>
            <a:off x="5251703" y="1662036"/>
            <a:ext cx="2491338" cy="10515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BB5767B-EDF9-44CA-9C36-BD9BE93DC1FB}"/>
              </a:ext>
            </a:extLst>
          </p:cNvPr>
          <p:cNvSpPr/>
          <p:nvPr/>
        </p:nvSpPr>
        <p:spPr>
          <a:xfrm>
            <a:off x="2760365" y="2707581"/>
            <a:ext cx="2491338" cy="10515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064221-876F-4CC3-9202-69AF99B9D3E3}"/>
              </a:ext>
            </a:extLst>
          </p:cNvPr>
          <p:cNvSpPr/>
          <p:nvPr/>
        </p:nvSpPr>
        <p:spPr>
          <a:xfrm>
            <a:off x="5251703" y="2707579"/>
            <a:ext cx="2491338" cy="105156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A7212C-CEC2-4007-8D9E-11C083596A18}"/>
              </a:ext>
            </a:extLst>
          </p:cNvPr>
          <p:cNvSpPr/>
          <p:nvPr/>
        </p:nvSpPr>
        <p:spPr>
          <a:xfrm>
            <a:off x="7743041" y="616489"/>
            <a:ext cx="2491338" cy="1051561"/>
          </a:xfrm>
          <a:prstGeom prst="rect">
            <a:avLst/>
          </a:prstGeom>
          <a:solidFill>
            <a:srgbClr val="FFCA0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02E2591-4D32-4D63-B95B-81C62DD692C6}"/>
              </a:ext>
            </a:extLst>
          </p:cNvPr>
          <p:cNvSpPr/>
          <p:nvPr/>
        </p:nvSpPr>
        <p:spPr>
          <a:xfrm>
            <a:off x="7743041" y="1662036"/>
            <a:ext cx="2491338" cy="10515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D791DF-BA72-4F62-B57B-510C78E7AD20}"/>
              </a:ext>
            </a:extLst>
          </p:cNvPr>
          <p:cNvSpPr/>
          <p:nvPr/>
        </p:nvSpPr>
        <p:spPr>
          <a:xfrm>
            <a:off x="7743041" y="2706643"/>
            <a:ext cx="2491338" cy="1051561"/>
          </a:xfrm>
          <a:prstGeom prst="rect">
            <a:avLst/>
          </a:prstGeom>
          <a:solidFill>
            <a:srgbClr val="0001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368AEE-E57F-4179-9780-1DE90C7D3A7E}"/>
              </a:ext>
            </a:extLst>
          </p:cNvPr>
          <p:cNvSpPr txBox="1"/>
          <p:nvPr/>
        </p:nvSpPr>
        <p:spPr>
          <a:xfrm>
            <a:off x="8210746" y="2799761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rgb</a:t>
            </a:r>
            <a:r>
              <a:rPr lang="de-DE" dirty="0">
                <a:solidFill>
                  <a:schemeClr val="bg1"/>
                </a:solidFill>
              </a:rPr>
              <a:t>(0, 1, 67)</a:t>
            </a:r>
          </a:p>
          <a:p>
            <a:r>
              <a:rPr lang="de-DE" dirty="0">
                <a:solidFill>
                  <a:schemeClr val="bg1"/>
                </a:solidFill>
              </a:rPr>
              <a:t>Hex #000143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15E9D93-013A-4437-85F0-2BF81F4D5F8D}"/>
              </a:ext>
            </a:extLst>
          </p:cNvPr>
          <p:cNvSpPr txBox="1"/>
          <p:nvPr/>
        </p:nvSpPr>
        <p:spPr>
          <a:xfrm>
            <a:off x="5742495" y="816098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rgb</a:t>
            </a:r>
            <a:r>
              <a:rPr lang="de-DE" dirty="0">
                <a:solidFill>
                  <a:schemeClr val="bg1"/>
                </a:solidFill>
              </a:rPr>
              <a:t>(192, 0, 0)</a:t>
            </a:r>
          </a:p>
          <a:p>
            <a:r>
              <a:rPr lang="de-DE" dirty="0">
                <a:solidFill>
                  <a:schemeClr val="bg1"/>
                </a:solidFill>
              </a:rPr>
              <a:t>Hex #c00000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F749EF1-3031-4B8A-8C57-63D7613772D5}"/>
              </a:ext>
            </a:extLst>
          </p:cNvPr>
          <p:cNvSpPr txBox="1"/>
          <p:nvPr/>
        </p:nvSpPr>
        <p:spPr>
          <a:xfrm>
            <a:off x="8168278" y="741636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rgb</a:t>
            </a:r>
            <a:r>
              <a:rPr lang="de-DE" dirty="0">
                <a:solidFill>
                  <a:schemeClr val="bg1"/>
                </a:solidFill>
              </a:rPr>
              <a:t>(255, 202, 8)</a:t>
            </a:r>
          </a:p>
          <a:p>
            <a:r>
              <a:rPr lang="de-DE" dirty="0">
                <a:solidFill>
                  <a:schemeClr val="bg1"/>
                </a:solidFill>
              </a:rPr>
              <a:t>Hex #ffca08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12977D-72C5-48A6-9793-D04D77E5F7E4}"/>
              </a:ext>
            </a:extLst>
          </p:cNvPr>
          <p:cNvSpPr txBox="1"/>
          <p:nvPr/>
        </p:nvSpPr>
        <p:spPr>
          <a:xfrm>
            <a:off x="3281009" y="807196"/>
            <a:ext cx="179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rgb</a:t>
            </a:r>
            <a:r>
              <a:rPr lang="de-DE" dirty="0">
                <a:solidFill>
                  <a:schemeClr val="bg1"/>
                </a:solidFill>
              </a:rPr>
              <a:t>(236, 112, 22)</a:t>
            </a:r>
          </a:p>
          <a:p>
            <a:r>
              <a:rPr lang="de-DE" dirty="0">
                <a:solidFill>
                  <a:schemeClr val="bg1"/>
                </a:solidFill>
              </a:rPr>
              <a:t>Hex #ec7016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D35215-66D1-4030-A3ED-32E9749C8579}"/>
              </a:ext>
            </a:extLst>
          </p:cNvPr>
          <p:cNvSpPr txBox="1"/>
          <p:nvPr/>
        </p:nvSpPr>
        <p:spPr>
          <a:xfrm>
            <a:off x="3110728" y="1846725"/>
            <a:ext cx="196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rgb</a:t>
            </a:r>
            <a:r>
              <a:rPr lang="de-DE" dirty="0"/>
              <a:t>(225, 244, 206)</a:t>
            </a:r>
          </a:p>
          <a:p>
            <a:r>
              <a:rPr lang="de-DE" dirty="0"/>
              <a:t>Hex #fff4ce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552DBB5-A85A-4EBF-B49A-FBC608C75068}"/>
              </a:ext>
            </a:extLst>
          </p:cNvPr>
          <p:cNvSpPr/>
          <p:nvPr/>
        </p:nvSpPr>
        <p:spPr>
          <a:xfrm>
            <a:off x="5251703" y="3759138"/>
            <a:ext cx="2491338" cy="1051561"/>
          </a:xfrm>
          <a:prstGeom prst="rect">
            <a:avLst/>
          </a:prstGeom>
          <a:solidFill>
            <a:srgbClr val="633A1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58A337F-0F7C-4DD2-A686-A4DCCC79E0A1}"/>
              </a:ext>
            </a:extLst>
          </p:cNvPr>
          <p:cNvSpPr txBox="1"/>
          <p:nvPr/>
        </p:nvSpPr>
        <p:spPr>
          <a:xfrm>
            <a:off x="5516733" y="3872478"/>
            <a:ext cx="179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rgb</a:t>
            </a:r>
            <a:r>
              <a:rPr lang="de-DE" dirty="0">
                <a:solidFill>
                  <a:schemeClr val="bg1"/>
                </a:solidFill>
              </a:rPr>
              <a:t>(92, 54, 16)</a:t>
            </a:r>
          </a:p>
          <a:p>
            <a:r>
              <a:rPr lang="de-DE" dirty="0">
                <a:solidFill>
                  <a:schemeClr val="bg1"/>
                </a:solidFill>
              </a:rPr>
              <a:t>Hex #5c3610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0358105-A656-4B98-8780-A63D452221F6}"/>
              </a:ext>
            </a:extLst>
          </p:cNvPr>
          <p:cNvSpPr txBox="1"/>
          <p:nvPr/>
        </p:nvSpPr>
        <p:spPr>
          <a:xfrm>
            <a:off x="709863" y="481263"/>
            <a:ext cx="124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858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Assmann</dc:creator>
  <cp:lastModifiedBy>SamuelAssmann</cp:lastModifiedBy>
  <cp:revision>21</cp:revision>
  <dcterms:created xsi:type="dcterms:W3CDTF">2020-06-23T16:00:54Z</dcterms:created>
  <dcterms:modified xsi:type="dcterms:W3CDTF">2020-10-02T07:08:27Z</dcterms:modified>
</cp:coreProperties>
</file>