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826D35-80B3-473A-A571-CA29FE57196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7B13A9C-6B16-4C01-8099-2031BAAE083A}">
      <dgm:prSet phldrT="[Text]"/>
      <dgm:spPr/>
      <dgm:t>
        <a:bodyPr/>
        <a:lstStyle/>
        <a:p>
          <a:r>
            <a:rPr lang="de-DE" dirty="0"/>
            <a:t>Spielstart</a:t>
          </a:r>
        </a:p>
      </dgm:t>
    </dgm:pt>
    <dgm:pt modelId="{E9CB0FE2-4D40-46B9-AE47-BA79AC39CD64}" type="parTrans" cxnId="{2D7C1BFF-D8BA-41B7-B5E8-25626F73211C}">
      <dgm:prSet/>
      <dgm:spPr/>
      <dgm:t>
        <a:bodyPr/>
        <a:lstStyle/>
        <a:p>
          <a:endParaRPr lang="de-DE"/>
        </a:p>
      </dgm:t>
    </dgm:pt>
    <dgm:pt modelId="{83A2AFDF-43A6-4E62-A098-E69E84CFDACC}" type="sibTrans" cxnId="{2D7C1BFF-D8BA-41B7-B5E8-25626F73211C}">
      <dgm:prSet/>
      <dgm:spPr/>
      <dgm:t>
        <a:bodyPr/>
        <a:lstStyle/>
        <a:p>
          <a:endParaRPr lang="de-DE"/>
        </a:p>
      </dgm:t>
    </dgm:pt>
    <dgm:pt modelId="{6C1A420E-A1AB-4E94-8A12-C4ABA814CF12}">
      <dgm:prSet phldrT="[Text]"/>
      <dgm:spPr/>
      <dgm:t>
        <a:bodyPr/>
        <a:lstStyle/>
        <a:p>
          <a:r>
            <a:rPr lang="de-DE" dirty="0"/>
            <a:t>Spieler ist neue(r) Sekretär(in)</a:t>
          </a:r>
        </a:p>
      </dgm:t>
    </dgm:pt>
    <dgm:pt modelId="{B96807A2-F934-482C-BFD1-A2C36A8A6FC1}" type="parTrans" cxnId="{F5AEAB1F-3770-45DA-B13A-46B59D72C38C}">
      <dgm:prSet/>
      <dgm:spPr/>
      <dgm:t>
        <a:bodyPr/>
        <a:lstStyle/>
        <a:p>
          <a:endParaRPr lang="de-DE"/>
        </a:p>
      </dgm:t>
    </dgm:pt>
    <dgm:pt modelId="{5615ACA2-AF55-4EE3-8B9A-FE6829418E8E}" type="sibTrans" cxnId="{F5AEAB1F-3770-45DA-B13A-46B59D72C38C}">
      <dgm:prSet/>
      <dgm:spPr/>
      <dgm:t>
        <a:bodyPr/>
        <a:lstStyle/>
        <a:p>
          <a:endParaRPr lang="de-DE"/>
        </a:p>
      </dgm:t>
    </dgm:pt>
    <dgm:pt modelId="{47C390E9-E8D7-407D-808B-FD7028ADC3F7}">
      <dgm:prSet phldrT="[Text]"/>
      <dgm:spPr/>
      <dgm:t>
        <a:bodyPr/>
        <a:lstStyle/>
        <a:p>
          <a:r>
            <a:rPr lang="de-DE" dirty="0"/>
            <a:t>Aufgaben</a:t>
          </a:r>
        </a:p>
      </dgm:t>
    </dgm:pt>
    <dgm:pt modelId="{FCCEFD36-6C81-4C62-A0F7-C880B868ADE4}" type="parTrans" cxnId="{A31CB39C-7866-4900-B9E8-359296702EA6}">
      <dgm:prSet/>
      <dgm:spPr/>
      <dgm:t>
        <a:bodyPr/>
        <a:lstStyle/>
        <a:p>
          <a:endParaRPr lang="de-DE"/>
        </a:p>
      </dgm:t>
    </dgm:pt>
    <dgm:pt modelId="{31265E75-97C7-48AA-B3DC-9B136C55C8D7}" type="sibTrans" cxnId="{A31CB39C-7866-4900-B9E8-359296702EA6}">
      <dgm:prSet/>
      <dgm:spPr/>
      <dgm:t>
        <a:bodyPr/>
        <a:lstStyle/>
        <a:p>
          <a:endParaRPr lang="de-DE"/>
        </a:p>
      </dgm:t>
    </dgm:pt>
    <dgm:pt modelId="{CC68EF7B-9DED-4D2E-A40E-2C05EC54F715}">
      <dgm:prSet phldrT="[Text]"/>
      <dgm:spPr/>
      <dgm:t>
        <a:bodyPr/>
        <a:lstStyle/>
        <a:p>
          <a:r>
            <a:rPr lang="de-DE" dirty="0"/>
            <a:t>Geben Punkte (+ / -)</a:t>
          </a:r>
        </a:p>
      </dgm:t>
    </dgm:pt>
    <dgm:pt modelId="{F78295A3-0D54-40A8-B9E0-86C3235ECFCB}" type="parTrans" cxnId="{CD72ECD2-9284-4E42-9513-618523F544CE}">
      <dgm:prSet/>
      <dgm:spPr/>
      <dgm:t>
        <a:bodyPr/>
        <a:lstStyle/>
        <a:p>
          <a:endParaRPr lang="de-DE"/>
        </a:p>
      </dgm:t>
    </dgm:pt>
    <dgm:pt modelId="{F65B54F6-D965-4546-A397-F4DAE3BA2B3E}" type="sibTrans" cxnId="{CD72ECD2-9284-4E42-9513-618523F544CE}">
      <dgm:prSet/>
      <dgm:spPr/>
      <dgm:t>
        <a:bodyPr/>
        <a:lstStyle/>
        <a:p>
          <a:endParaRPr lang="de-DE"/>
        </a:p>
      </dgm:t>
    </dgm:pt>
    <dgm:pt modelId="{509081D7-F3F7-4162-ADFD-3A728CE23A8B}">
      <dgm:prSet phldrT="[Text]"/>
      <dgm:spPr/>
      <dgm:t>
        <a:bodyPr/>
        <a:lstStyle/>
        <a:p>
          <a:r>
            <a:rPr lang="de-DE" dirty="0"/>
            <a:t>Positiver / Negativer Punktestand beeinflusst Ergebnis</a:t>
          </a:r>
        </a:p>
      </dgm:t>
    </dgm:pt>
    <dgm:pt modelId="{54C9497C-23C8-4E95-9495-9E382A5D9239}" type="parTrans" cxnId="{2369BC10-BE1A-4FFB-8008-7EB21C5F15CE}">
      <dgm:prSet/>
      <dgm:spPr/>
      <dgm:t>
        <a:bodyPr/>
        <a:lstStyle/>
        <a:p>
          <a:endParaRPr lang="de-DE"/>
        </a:p>
      </dgm:t>
    </dgm:pt>
    <dgm:pt modelId="{5DA85985-092E-4BB3-8B41-2892F6C4DEE6}" type="sibTrans" cxnId="{2369BC10-BE1A-4FFB-8008-7EB21C5F15CE}">
      <dgm:prSet/>
      <dgm:spPr/>
      <dgm:t>
        <a:bodyPr/>
        <a:lstStyle/>
        <a:p>
          <a:endParaRPr lang="de-DE"/>
        </a:p>
      </dgm:t>
    </dgm:pt>
    <dgm:pt modelId="{34E59E8B-DD36-483C-A6ED-309EA047170E}">
      <dgm:prSet phldrT="[Text]"/>
      <dgm:spPr/>
      <dgm:t>
        <a:bodyPr/>
        <a:lstStyle/>
        <a:p>
          <a:r>
            <a:rPr lang="de-DE" dirty="0"/>
            <a:t>Zeitlimit</a:t>
          </a:r>
        </a:p>
      </dgm:t>
    </dgm:pt>
    <dgm:pt modelId="{B24F1769-B968-46F5-9793-7B2976E3C9A7}" type="parTrans" cxnId="{52B7597E-0128-41E5-8FE2-6961A9AD37C0}">
      <dgm:prSet/>
      <dgm:spPr/>
      <dgm:t>
        <a:bodyPr/>
        <a:lstStyle/>
        <a:p>
          <a:endParaRPr lang="de-DE"/>
        </a:p>
      </dgm:t>
    </dgm:pt>
    <dgm:pt modelId="{201EA6D3-23E0-4ECA-8F13-4ACE16DA1BA3}" type="sibTrans" cxnId="{52B7597E-0128-41E5-8FE2-6961A9AD37C0}">
      <dgm:prSet/>
      <dgm:spPr/>
      <dgm:t>
        <a:bodyPr/>
        <a:lstStyle/>
        <a:p>
          <a:endParaRPr lang="de-DE"/>
        </a:p>
      </dgm:t>
    </dgm:pt>
    <dgm:pt modelId="{B7C33AB4-6477-411B-AE15-AAECC82127F5}">
      <dgm:prSet phldrT="[Text]"/>
      <dgm:spPr/>
      <dgm:t>
        <a:bodyPr/>
        <a:lstStyle/>
        <a:p>
          <a:r>
            <a:rPr lang="de-DE" dirty="0" err="1"/>
            <a:t>Timer</a:t>
          </a:r>
          <a:r>
            <a:rPr lang="de-DE" dirty="0"/>
            <a:t> läuft herunter</a:t>
          </a:r>
        </a:p>
      </dgm:t>
    </dgm:pt>
    <dgm:pt modelId="{0485F8ED-3B1A-48F2-B308-547F33AD32F7}" type="parTrans" cxnId="{46DF573A-4814-4D54-8137-EDE83AC720CA}">
      <dgm:prSet/>
      <dgm:spPr/>
      <dgm:t>
        <a:bodyPr/>
        <a:lstStyle/>
        <a:p>
          <a:endParaRPr lang="de-DE"/>
        </a:p>
      </dgm:t>
    </dgm:pt>
    <dgm:pt modelId="{200FC409-7D1B-4FF1-86D9-A5D6116C0D2F}" type="sibTrans" cxnId="{46DF573A-4814-4D54-8137-EDE83AC720CA}">
      <dgm:prSet/>
      <dgm:spPr/>
      <dgm:t>
        <a:bodyPr/>
        <a:lstStyle/>
        <a:p>
          <a:endParaRPr lang="de-DE"/>
        </a:p>
      </dgm:t>
    </dgm:pt>
    <dgm:pt modelId="{846D9EAE-504B-42F5-A57D-02DB853F85DB}">
      <dgm:prSet phldrT="[Text]"/>
      <dgm:spPr/>
      <dgm:t>
        <a:bodyPr/>
        <a:lstStyle/>
        <a:p>
          <a:r>
            <a:rPr lang="de-DE" dirty="0"/>
            <a:t>Interaktionen können Zeit geben oder nehmen</a:t>
          </a:r>
        </a:p>
      </dgm:t>
    </dgm:pt>
    <dgm:pt modelId="{5F24FBF0-D320-498C-A971-599F8C91EEFC}" type="parTrans" cxnId="{B121CDB5-C968-4CA1-B1CD-089D4AF17149}">
      <dgm:prSet/>
      <dgm:spPr/>
      <dgm:t>
        <a:bodyPr/>
        <a:lstStyle/>
        <a:p>
          <a:endParaRPr lang="de-DE"/>
        </a:p>
      </dgm:t>
    </dgm:pt>
    <dgm:pt modelId="{9F992884-58A8-4CA7-ACD8-031C5F323F9E}" type="sibTrans" cxnId="{B121CDB5-C968-4CA1-B1CD-089D4AF17149}">
      <dgm:prSet/>
      <dgm:spPr/>
      <dgm:t>
        <a:bodyPr/>
        <a:lstStyle/>
        <a:p>
          <a:endParaRPr lang="de-DE"/>
        </a:p>
      </dgm:t>
    </dgm:pt>
    <dgm:pt modelId="{53975260-F1B9-462E-BB75-566CFAB79BB0}">
      <dgm:prSet phldrT="[Text]"/>
      <dgm:spPr/>
      <dgm:t>
        <a:bodyPr/>
        <a:lstStyle/>
        <a:p>
          <a:r>
            <a:rPr lang="de-DE" dirty="0"/>
            <a:t>Läuft durch die Gänge</a:t>
          </a:r>
        </a:p>
      </dgm:t>
    </dgm:pt>
    <dgm:pt modelId="{02AE068D-44EF-4AA1-B20F-C0F35C9BBE7B}" type="parTrans" cxnId="{4D492B6C-37E1-4DFA-84D0-3768E899AD59}">
      <dgm:prSet/>
      <dgm:spPr/>
      <dgm:t>
        <a:bodyPr/>
        <a:lstStyle/>
        <a:p>
          <a:endParaRPr lang="de-DE"/>
        </a:p>
      </dgm:t>
    </dgm:pt>
    <dgm:pt modelId="{EB19B3B1-434F-41F5-8AC4-F21C8B9F9DE8}" type="sibTrans" cxnId="{4D492B6C-37E1-4DFA-84D0-3768E899AD59}">
      <dgm:prSet/>
      <dgm:spPr/>
      <dgm:t>
        <a:bodyPr/>
        <a:lstStyle/>
        <a:p>
          <a:endParaRPr lang="de-DE"/>
        </a:p>
      </dgm:t>
    </dgm:pt>
    <dgm:pt modelId="{49086EF7-BB3B-4FBF-A19C-F99A46CCBCB5}">
      <dgm:prSet phldrT="[Text]"/>
      <dgm:spPr/>
      <dgm:t>
        <a:bodyPr/>
        <a:lstStyle/>
        <a:p>
          <a:r>
            <a:rPr lang="de-DE" dirty="0"/>
            <a:t>Bonus Events</a:t>
          </a:r>
        </a:p>
      </dgm:t>
    </dgm:pt>
    <dgm:pt modelId="{D380D5D6-A275-4827-9323-238EC1E8BBEE}" type="parTrans" cxnId="{D4166D7E-AF67-4605-A062-AB90FADB351F}">
      <dgm:prSet/>
      <dgm:spPr/>
      <dgm:t>
        <a:bodyPr/>
        <a:lstStyle/>
        <a:p>
          <a:endParaRPr lang="de-DE"/>
        </a:p>
      </dgm:t>
    </dgm:pt>
    <dgm:pt modelId="{929B5A06-E886-448D-AEB9-1246FF83A624}" type="sibTrans" cxnId="{D4166D7E-AF67-4605-A062-AB90FADB351F}">
      <dgm:prSet/>
      <dgm:spPr/>
      <dgm:t>
        <a:bodyPr/>
        <a:lstStyle/>
        <a:p>
          <a:endParaRPr lang="de-DE"/>
        </a:p>
      </dgm:t>
    </dgm:pt>
    <dgm:pt modelId="{2371355D-8DCB-4FA9-BB85-5E8C0FA74D9E}">
      <dgm:prSet phldrT="[Text]"/>
      <dgm:spPr/>
      <dgm:t>
        <a:bodyPr/>
        <a:lstStyle/>
        <a:p>
          <a:r>
            <a:rPr lang="de-DE" dirty="0"/>
            <a:t>Können Punkte oder Zeit geben</a:t>
          </a:r>
        </a:p>
      </dgm:t>
    </dgm:pt>
    <dgm:pt modelId="{84104D04-E738-487C-B3E9-4C02F8276F6D}" type="parTrans" cxnId="{8110064D-B71B-4BB1-A9DA-78A8FC0BC955}">
      <dgm:prSet/>
      <dgm:spPr/>
      <dgm:t>
        <a:bodyPr/>
        <a:lstStyle/>
        <a:p>
          <a:endParaRPr lang="de-DE"/>
        </a:p>
      </dgm:t>
    </dgm:pt>
    <dgm:pt modelId="{B21FDD15-A1D1-497A-8EAE-3B6B9681EA58}" type="sibTrans" cxnId="{8110064D-B71B-4BB1-A9DA-78A8FC0BC955}">
      <dgm:prSet/>
      <dgm:spPr/>
      <dgm:t>
        <a:bodyPr/>
        <a:lstStyle/>
        <a:p>
          <a:endParaRPr lang="de-DE"/>
        </a:p>
      </dgm:t>
    </dgm:pt>
    <dgm:pt modelId="{733D5349-AFA5-42B2-AF41-F71C0962A716}" type="pres">
      <dgm:prSet presAssocID="{D3826D35-80B3-473A-A571-CA29FE57196F}" presName="linearFlow" presStyleCnt="0">
        <dgm:presLayoutVars>
          <dgm:dir/>
          <dgm:animLvl val="lvl"/>
          <dgm:resizeHandles val="exact"/>
        </dgm:presLayoutVars>
      </dgm:prSet>
      <dgm:spPr/>
    </dgm:pt>
    <dgm:pt modelId="{6CB4FFF0-0C1F-4D5E-A995-73FA4C63C27A}" type="pres">
      <dgm:prSet presAssocID="{27B13A9C-6B16-4C01-8099-2031BAAE083A}" presName="composite" presStyleCnt="0"/>
      <dgm:spPr/>
    </dgm:pt>
    <dgm:pt modelId="{5246A7C6-4787-4720-92FF-BF2F1977E804}" type="pres">
      <dgm:prSet presAssocID="{27B13A9C-6B16-4C01-8099-2031BAAE083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8593E33-DDDB-4074-8205-0BF339560D07}" type="pres">
      <dgm:prSet presAssocID="{27B13A9C-6B16-4C01-8099-2031BAAE083A}" presName="descendantText" presStyleLbl="alignAcc1" presStyleIdx="0" presStyleCnt="4">
        <dgm:presLayoutVars>
          <dgm:bulletEnabled val="1"/>
        </dgm:presLayoutVars>
      </dgm:prSet>
      <dgm:spPr/>
    </dgm:pt>
    <dgm:pt modelId="{F9CE8AFF-7512-4917-AE13-B9544C817DF2}" type="pres">
      <dgm:prSet presAssocID="{83A2AFDF-43A6-4E62-A098-E69E84CFDACC}" presName="sp" presStyleCnt="0"/>
      <dgm:spPr/>
    </dgm:pt>
    <dgm:pt modelId="{D8FFBCEA-74A2-4048-8CDC-D7722A5CDD59}" type="pres">
      <dgm:prSet presAssocID="{47C390E9-E8D7-407D-808B-FD7028ADC3F7}" presName="composite" presStyleCnt="0"/>
      <dgm:spPr/>
    </dgm:pt>
    <dgm:pt modelId="{CCB78B55-A28B-47F0-9A0F-F21247BBC768}" type="pres">
      <dgm:prSet presAssocID="{47C390E9-E8D7-407D-808B-FD7028ADC3F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7F062A5-0253-4EA3-B38A-4760C6C43F93}" type="pres">
      <dgm:prSet presAssocID="{47C390E9-E8D7-407D-808B-FD7028ADC3F7}" presName="descendantText" presStyleLbl="alignAcc1" presStyleIdx="1" presStyleCnt="4">
        <dgm:presLayoutVars>
          <dgm:bulletEnabled val="1"/>
        </dgm:presLayoutVars>
      </dgm:prSet>
      <dgm:spPr/>
    </dgm:pt>
    <dgm:pt modelId="{0DAB2488-1EDF-4B95-9DBA-6FEBB211DF2C}" type="pres">
      <dgm:prSet presAssocID="{31265E75-97C7-48AA-B3DC-9B136C55C8D7}" presName="sp" presStyleCnt="0"/>
      <dgm:spPr/>
    </dgm:pt>
    <dgm:pt modelId="{30C27AF1-9E2D-480C-AAF8-ADC2A56C0E8C}" type="pres">
      <dgm:prSet presAssocID="{34E59E8B-DD36-483C-A6ED-309EA047170E}" presName="composite" presStyleCnt="0"/>
      <dgm:spPr/>
    </dgm:pt>
    <dgm:pt modelId="{988AE447-5B1D-4CDB-8735-5E72FDB640D9}" type="pres">
      <dgm:prSet presAssocID="{34E59E8B-DD36-483C-A6ED-309EA047170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03CD40C4-1A7D-47A3-8ADF-8A538B778B32}" type="pres">
      <dgm:prSet presAssocID="{34E59E8B-DD36-483C-A6ED-309EA047170E}" presName="descendantText" presStyleLbl="alignAcc1" presStyleIdx="2" presStyleCnt="4">
        <dgm:presLayoutVars>
          <dgm:bulletEnabled val="1"/>
        </dgm:presLayoutVars>
      </dgm:prSet>
      <dgm:spPr/>
    </dgm:pt>
    <dgm:pt modelId="{CD60DF76-DB3F-493D-85DB-2437CBC6AE26}" type="pres">
      <dgm:prSet presAssocID="{201EA6D3-23E0-4ECA-8F13-4ACE16DA1BA3}" presName="sp" presStyleCnt="0"/>
      <dgm:spPr/>
    </dgm:pt>
    <dgm:pt modelId="{E917BF5F-F567-400F-B200-BFCA14628436}" type="pres">
      <dgm:prSet presAssocID="{49086EF7-BB3B-4FBF-A19C-F99A46CCBCB5}" presName="composite" presStyleCnt="0"/>
      <dgm:spPr/>
    </dgm:pt>
    <dgm:pt modelId="{6EA386B3-DBDC-4156-89CD-700598A54A09}" type="pres">
      <dgm:prSet presAssocID="{49086EF7-BB3B-4FBF-A19C-F99A46CCBCB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A676732-0E7B-4061-A940-D7B6A1D9461D}" type="pres">
      <dgm:prSet presAssocID="{49086EF7-BB3B-4FBF-A19C-F99A46CCBCB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B600A09-D16B-4DE7-91C1-1BDDDFFAE151}" type="presOf" srcId="{509081D7-F3F7-4162-ADFD-3A728CE23A8B}" destId="{E7F062A5-0253-4EA3-B38A-4760C6C43F93}" srcOrd="0" destOrd="1" presId="urn:microsoft.com/office/officeart/2005/8/layout/chevron2"/>
    <dgm:cxn modelId="{2369BC10-BE1A-4FFB-8008-7EB21C5F15CE}" srcId="{47C390E9-E8D7-407D-808B-FD7028ADC3F7}" destId="{509081D7-F3F7-4162-ADFD-3A728CE23A8B}" srcOrd="1" destOrd="0" parTransId="{54C9497C-23C8-4E95-9495-9E382A5D9239}" sibTransId="{5DA85985-092E-4BB3-8B41-2892F6C4DEE6}"/>
    <dgm:cxn modelId="{F5AEAB1F-3770-45DA-B13A-46B59D72C38C}" srcId="{27B13A9C-6B16-4C01-8099-2031BAAE083A}" destId="{6C1A420E-A1AB-4E94-8A12-C4ABA814CF12}" srcOrd="0" destOrd="0" parTransId="{B96807A2-F934-482C-BFD1-A2C36A8A6FC1}" sibTransId="{5615ACA2-AF55-4EE3-8B9A-FE6829418E8E}"/>
    <dgm:cxn modelId="{4E0E0621-202F-4433-BB3A-F9608B5C1F75}" type="presOf" srcId="{2371355D-8DCB-4FA9-BB85-5E8C0FA74D9E}" destId="{1A676732-0E7B-4061-A940-D7B6A1D9461D}" srcOrd="0" destOrd="0" presId="urn:microsoft.com/office/officeart/2005/8/layout/chevron2"/>
    <dgm:cxn modelId="{46DF573A-4814-4D54-8137-EDE83AC720CA}" srcId="{34E59E8B-DD36-483C-A6ED-309EA047170E}" destId="{B7C33AB4-6477-411B-AE15-AAECC82127F5}" srcOrd="0" destOrd="0" parTransId="{0485F8ED-3B1A-48F2-B308-547F33AD32F7}" sibTransId="{200FC409-7D1B-4FF1-86D9-A5D6116C0D2F}"/>
    <dgm:cxn modelId="{51D37066-D665-4A65-B14F-F0EE81124E74}" type="presOf" srcId="{846D9EAE-504B-42F5-A57D-02DB853F85DB}" destId="{03CD40C4-1A7D-47A3-8ADF-8A538B778B32}" srcOrd="0" destOrd="1" presId="urn:microsoft.com/office/officeart/2005/8/layout/chevron2"/>
    <dgm:cxn modelId="{4D492B6C-37E1-4DFA-84D0-3768E899AD59}" srcId="{27B13A9C-6B16-4C01-8099-2031BAAE083A}" destId="{53975260-F1B9-462E-BB75-566CFAB79BB0}" srcOrd="1" destOrd="0" parTransId="{02AE068D-44EF-4AA1-B20F-C0F35C9BBE7B}" sibTransId="{EB19B3B1-434F-41F5-8AC4-F21C8B9F9DE8}"/>
    <dgm:cxn modelId="{8110064D-B71B-4BB1-A9DA-78A8FC0BC955}" srcId="{49086EF7-BB3B-4FBF-A19C-F99A46CCBCB5}" destId="{2371355D-8DCB-4FA9-BB85-5E8C0FA74D9E}" srcOrd="0" destOrd="0" parTransId="{84104D04-E738-487C-B3E9-4C02F8276F6D}" sibTransId="{B21FDD15-A1D1-497A-8EAE-3B6B9681EA58}"/>
    <dgm:cxn modelId="{ACC4736F-B1F5-4AEB-9E66-1452FE4F5453}" type="presOf" srcId="{6C1A420E-A1AB-4E94-8A12-C4ABA814CF12}" destId="{88593E33-DDDB-4074-8205-0BF339560D07}" srcOrd="0" destOrd="0" presId="urn:microsoft.com/office/officeart/2005/8/layout/chevron2"/>
    <dgm:cxn modelId="{D44AD771-5E2B-4687-B7EB-55E590BAE2E0}" type="presOf" srcId="{CC68EF7B-9DED-4D2E-A40E-2C05EC54F715}" destId="{E7F062A5-0253-4EA3-B38A-4760C6C43F93}" srcOrd="0" destOrd="0" presId="urn:microsoft.com/office/officeart/2005/8/layout/chevron2"/>
    <dgm:cxn modelId="{084BF771-B89A-440A-A5C9-35E122CCFF38}" type="presOf" srcId="{D3826D35-80B3-473A-A571-CA29FE57196F}" destId="{733D5349-AFA5-42B2-AF41-F71C0962A716}" srcOrd="0" destOrd="0" presId="urn:microsoft.com/office/officeart/2005/8/layout/chevron2"/>
    <dgm:cxn modelId="{D4166D7E-AF67-4605-A062-AB90FADB351F}" srcId="{D3826D35-80B3-473A-A571-CA29FE57196F}" destId="{49086EF7-BB3B-4FBF-A19C-F99A46CCBCB5}" srcOrd="3" destOrd="0" parTransId="{D380D5D6-A275-4827-9323-238EC1E8BBEE}" sibTransId="{929B5A06-E886-448D-AEB9-1246FF83A624}"/>
    <dgm:cxn modelId="{52B7597E-0128-41E5-8FE2-6961A9AD37C0}" srcId="{D3826D35-80B3-473A-A571-CA29FE57196F}" destId="{34E59E8B-DD36-483C-A6ED-309EA047170E}" srcOrd="2" destOrd="0" parTransId="{B24F1769-B968-46F5-9793-7B2976E3C9A7}" sibTransId="{201EA6D3-23E0-4ECA-8F13-4ACE16DA1BA3}"/>
    <dgm:cxn modelId="{3286D58B-1110-4504-BD1C-CA0E4CA36896}" type="presOf" srcId="{34E59E8B-DD36-483C-A6ED-309EA047170E}" destId="{988AE447-5B1D-4CDB-8735-5E72FDB640D9}" srcOrd="0" destOrd="0" presId="urn:microsoft.com/office/officeart/2005/8/layout/chevron2"/>
    <dgm:cxn modelId="{1FEC3C94-06F2-4580-96E5-6F17258020A0}" type="presOf" srcId="{53975260-F1B9-462E-BB75-566CFAB79BB0}" destId="{88593E33-DDDB-4074-8205-0BF339560D07}" srcOrd="0" destOrd="1" presId="urn:microsoft.com/office/officeart/2005/8/layout/chevron2"/>
    <dgm:cxn modelId="{A31CB39C-7866-4900-B9E8-359296702EA6}" srcId="{D3826D35-80B3-473A-A571-CA29FE57196F}" destId="{47C390E9-E8D7-407D-808B-FD7028ADC3F7}" srcOrd="1" destOrd="0" parTransId="{FCCEFD36-6C81-4C62-A0F7-C880B868ADE4}" sibTransId="{31265E75-97C7-48AA-B3DC-9B136C55C8D7}"/>
    <dgm:cxn modelId="{22BB78AB-B90B-4806-87E7-8588988D52AB}" type="presOf" srcId="{27B13A9C-6B16-4C01-8099-2031BAAE083A}" destId="{5246A7C6-4787-4720-92FF-BF2F1977E804}" srcOrd="0" destOrd="0" presId="urn:microsoft.com/office/officeart/2005/8/layout/chevron2"/>
    <dgm:cxn modelId="{B121CDB5-C968-4CA1-B1CD-089D4AF17149}" srcId="{34E59E8B-DD36-483C-A6ED-309EA047170E}" destId="{846D9EAE-504B-42F5-A57D-02DB853F85DB}" srcOrd="1" destOrd="0" parTransId="{5F24FBF0-D320-498C-A971-599F8C91EEFC}" sibTransId="{9F992884-58A8-4CA7-ACD8-031C5F323F9E}"/>
    <dgm:cxn modelId="{CD72ECD2-9284-4E42-9513-618523F544CE}" srcId="{47C390E9-E8D7-407D-808B-FD7028ADC3F7}" destId="{CC68EF7B-9DED-4D2E-A40E-2C05EC54F715}" srcOrd="0" destOrd="0" parTransId="{F78295A3-0D54-40A8-B9E0-86C3235ECFCB}" sibTransId="{F65B54F6-D965-4546-A397-F4DAE3BA2B3E}"/>
    <dgm:cxn modelId="{22EF95E6-B8CF-4862-9A7F-D524B5FAFD78}" type="presOf" srcId="{47C390E9-E8D7-407D-808B-FD7028ADC3F7}" destId="{CCB78B55-A28B-47F0-9A0F-F21247BBC768}" srcOrd="0" destOrd="0" presId="urn:microsoft.com/office/officeart/2005/8/layout/chevron2"/>
    <dgm:cxn modelId="{EBB7FBF4-5075-481C-9E9A-E651C6254951}" type="presOf" srcId="{49086EF7-BB3B-4FBF-A19C-F99A46CCBCB5}" destId="{6EA386B3-DBDC-4156-89CD-700598A54A09}" srcOrd="0" destOrd="0" presId="urn:microsoft.com/office/officeart/2005/8/layout/chevron2"/>
    <dgm:cxn modelId="{9D9474F6-84A2-4E23-9293-67E28440AF8E}" type="presOf" srcId="{B7C33AB4-6477-411B-AE15-AAECC82127F5}" destId="{03CD40C4-1A7D-47A3-8ADF-8A538B778B32}" srcOrd="0" destOrd="0" presId="urn:microsoft.com/office/officeart/2005/8/layout/chevron2"/>
    <dgm:cxn modelId="{2D7C1BFF-D8BA-41B7-B5E8-25626F73211C}" srcId="{D3826D35-80B3-473A-A571-CA29FE57196F}" destId="{27B13A9C-6B16-4C01-8099-2031BAAE083A}" srcOrd="0" destOrd="0" parTransId="{E9CB0FE2-4D40-46B9-AE47-BA79AC39CD64}" sibTransId="{83A2AFDF-43A6-4E62-A098-E69E84CFDACC}"/>
    <dgm:cxn modelId="{48DB1224-A697-45F6-AA2F-BE1EE0E50106}" type="presParOf" srcId="{733D5349-AFA5-42B2-AF41-F71C0962A716}" destId="{6CB4FFF0-0C1F-4D5E-A995-73FA4C63C27A}" srcOrd="0" destOrd="0" presId="urn:microsoft.com/office/officeart/2005/8/layout/chevron2"/>
    <dgm:cxn modelId="{8C6007EF-0DD4-4FB3-BF29-08A3589004A9}" type="presParOf" srcId="{6CB4FFF0-0C1F-4D5E-A995-73FA4C63C27A}" destId="{5246A7C6-4787-4720-92FF-BF2F1977E804}" srcOrd="0" destOrd="0" presId="urn:microsoft.com/office/officeart/2005/8/layout/chevron2"/>
    <dgm:cxn modelId="{CA2BA1F1-E648-457B-BFF4-10BB77AB3288}" type="presParOf" srcId="{6CB4FFF0-0C1F-4D5E-A995-73FA4C63C27A}" destId="{88593E33-DDDB-4074-8205-0BF339560D07}" srcOrd="1" destOrd="0" presId="urn:microsoft.com/office/officeart/2005/8/layout/chevron2"/>
    <dgm:cxn modelId="{90DAD07B-F11C-465F-89DB-70501C39E0DF}" type="presParOf" srcId="{733D5349-AFA5-42B2-AF41-F71C0962A716}" destId="{F9CE8AFF-7512-4917-AE13-B9544C817DF2}" srcOrd="1" destOrd="0" presId="urn:microsoft.com/office/officeart/2005/8/layout/chevron2"/>
    <dgm:cxn modelId="{AE8D235F-B0EB-4F13-9C8E-D3247DFA8F08}" type="presParOf" srcId="{733D5349-AFA5-42B2-AF41-F71C0962A716}" destId="{D8FFBCEA-74A2-4048-8CDC-D7722A5CDD59}" srcOrd="2" destOrd="0" presId="urn:microsoft.com/office/officeart/2005/8/layout/chevron2"/>
    <dgm:cxn modelId="{11C6ECED-CD51-439A-B535-DA20358B937D}" type="presParOf" srcId="{D8FFBCEA-74A2-4048-8CDC-D7722A5CDD59}" destId="{CCB78B55-A28B-47F0-9A0F-F21247BBC768}" srcOrd="0" destOrd="0" presId="urn:microsoft.com/office/officeart/2005/8/layout/chevron2"/>
    <dgm:cxn modelId="{1929F2C1-7F84-4837-867D-F32117ABD229}" type="presParOf" srcId="{D8FFBCEA-74A2-4048-8CDC-D7722A5CDD59}" destId="{E7F062A5-0253-4EA3-B38A-4760C6C43F93}" srcOrd="1" destOrd="0" presId="urn:microsoft.com/office/officeart/2005/8/layout/chevron2"/>
    <dgm:cxn modelId="{1EC5BA15-A948-4900-B182-7DF1DF615739}" type="presParOf" srcId="{733D5349-AFA5-42B2-AF41-F71C0962A716}" destId="{0DAB2488-1EDF-4B95-9DBA-6FEBB211DF2C}" srcOrd="3" destOrd="0" presId="urn:microsoft.com/office/officeart/2005/8/layout/chevron2"/>
    <dgm:cxn modelId="{677CD4BC-C487-4BCD-B91E-187FFF2C7148}" type="presParOf" srcId="{733D5349-AFA5-42B2-AF41-F71C0962A716}" destId="{30C27AF1-9E2D-480C-AAF8-ADC2A56C0E8C}" srcOrd="4" destOrd="0" presId="urn:microsoft.com/office/officeart/2005/8/layout/chevron2"/>
    <dgm:cxn modelId="{D2A29789-F194-4186-B4CF-73B749DB25B1}" type="presParOf" srcId="{30C27AF1-9E2D-480C-AAF8-ADC2A56C0E8C}" destId="{988AE447-5B1D-4CDB-8735-5E72FDB640D9}" srcOrd="0" destOrd="0" presId="urn:microsoft.com/office/officeart/2005/8/layout/chevron2"/>
    <dgm:cxn modelId="{BF87BA20-C1E9-4688-BF4C-FD9479AA67AF}" type="presParOf" srcId="{30C27AF1-9E2D-480C-AAF8-ADC2A56C0E8C}" destId="{03CD40C4-1A7D-47A3-8ADF-8A538B778B32}" srcOrd="1" destOrd="0" presId="urn:microsoft.com/office/officeart/2005/8/layout/chevron2"/>
    <dgm:cxn modelId="{C6A587A1-4ED6-4DF2-B5F2-31F9379AC4D9}" type="presParOf" srcId="{733D5349-AFA5-42B2-AF41-F71C0962A716}" destId="{CD60DF76-DB3F-493D-85DB-2437CBC6AE26}" srcOrd="5" destOrd="0" presId="urn:microsoft.com/office/officeart/2005/8/layout/chevron2"/>
    <dgm:cxn modelId="{F5A171BF-1A3A-418B-B7EA-2E0817364C88}" type="presParOf" srcId="{733D5349-AFA5-42B2-AF41-F71C0962A716}" destId="{E917BF5F-F567-400F-B200-BFCA14628436}" srcOrd="6" destOrd="0" presId="urn:microsoft.com/office/officeart/2005/8/layout/chevron2"/>
    <dgm:cxn modelId="{7581A465-B2D7-4810-9235-B9F8BAEBA24D}" type="presParOf" srcId="{E917BF5F-F567-400F-B200-BFCA14628436}" destId="{6EA386B3-DBDC-4156-89CD-700598A54A09}" srcOrd="0" destOrd="0" presId="urn:microsoft.com/office/officeart/2005/8/layout/chevron2"/>
    <dgm:cxn modelId="{C87C585C-2D00-4CF3-B67D-D4BE89E3E9DB}" type="presParOf" srcId="{E917BF5F-F567-400F-B200-BFCA14628436}" destId="{1A676732-0E7B-4061-A940-D7B6A1D946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6A7C6-4787-4720-92FF-BF2F1977E804}">
      <dsp:nvSpPr>
        <dsp:cNvPr id="0" name=""/>
        <dsp:cNvSpPr/>
      </dsp:nvSpPr>
      <dsp:spPr>
        <a:xfrm rot="5400000">
          <a:off x="-173635" y="174822"/>
          <a:ext cx="1157570" cy="8102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Spielstart</a:t>
          </a:r>
        </a:p>
      </dsp:txBody>
      <dsp:txXfrm rot="-5400000">
        <a:off x="1" y="406337"/>
        <a:ext cx="810299" cy="347271"/>
      </dsp:txXfrm>
    </dsp:sp>
    <dsp:sp modelId="{88593E33-DDDB-4074-8205-0BF339560D07}">
      <dsp:nvSpPr>
        <dsp:cNvPr id="0" name=""/>
        <dsp:cNvSpPr/>
      </dsp:nvSpPr>
      <dsp:spPr>
        <a:xfrm rot="5400000">
          <a:off x="4092939" y="-3281452"/>
          <a:ext cx="752421" cy="73177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Spieler ist neue(r) Sekretär(in)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Läuft durch die Gänge</a:t>
          </a:r>
        </a:p>
      </dsp:txBody>
      <dsp:txXfrm rot="-5400000">
        <a:off x="810300" y="37917"/>
        <a:ext cx="7280970" cy="678961"/>
      </dsp:txXfrm>
    </dsp:sp>
    <dsp:sp modelId="{CCB78B55-A28B-47F0-9A0F-F21247BBC768}">
      <dsp:nvSpPr>
        <dsp:cNvPr id="0" name=""/>
        <dsp:cNvSpPr/>
      </dsp:nvSpPr>
      <dsp:spPr>
        <a:xfrm rot="5400000">
          <a:off x="-173635" y="1184349"/>
          <a:ext cx="1157570" cy="8102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Aufgaben</a:t>
          </a:r>
        </a:p>
      </dsp:txBody>
      <dsp:txXfrm rot="-5400000">
        <a:off x="1" y="1415864"/>
        <a:ext cx="810299" cy="347271"/>
      </dsp:txXfrm>
    </dsp:sp>
    <dsp:sp modelId="{E7F062A5-0253-4EA3-B38A-4760C6C43F93}">
      <dsp:nvSpPr>
        <dsp:cNvPr id="0" name=""/>
        <dsp:cNvSpPr/>
      </dsp:nvSpPr>
      <dsp:spPr>
        <a:xfrm rot="5400000">
          <a:off x="4092939" y="-2271925"/>
          <a:ext cx="752421" cy="73177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Geben Punkte (+ / -)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Positiver / Negativer Punktestand beeinflusst Ergebnis</a:t>
          </a:r>
        </a:p>
      </dsp:txBody>
      <dsp:txXfrm rot="-5400000">
        <a:off x="810300" y="1047444"/>
        <a:ext cx="7280970" cy="678961"/>
      </dsp:txXfrm>
    </dsp:sp>
    <dsp:sp modelId="{988AE447-5B1D-4CDB-8735-5E72FDB640D9}">
      <dsp:nvSpPr>
        <dsp:cNvPr id="0" name=""/>
        <dsp:cNvSpPr/>
      </dsp:nvSpPr>
      <dsp:spPr>
        <a:xfrm rot="5400000">
          <a:off x="-173635" y="2193875"/>
          <a:ext cx="1157570" cy="8102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Zeitlimit</a:t>
          </a:r>
        </a:p>
      </dsp:txBody>
      <dsp:txXfrm rot="-5400000">
        <a:off x="1" y="2425390"/>
        <a:ext cx="810299" cy="347271"/>
      </dsp:txXfrm>
    </dsp:sp>
    <dsp:sp modelId="{03CD40C4-1A7D-47A3-8ADF-8A538B778B32}">
      <dsp:nvSpPr>
        <dsp:cNvPr id="0" name=""/>
        <dsp:cNvSpPr/>
      </dsp:nvSpPr>
      <dsp:spPr>
        <a:xfrm rot="5400000">
          <a:off x="4092939" y="-1262399"/>
          <a:ext cx="752421" cy="73177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 err="1"/>
            <a:t>Timer</a:t>
          </a:r>
          <a:r>
            <a:rPr lang="de-DE" sz="2100" kern="1200" dirty="0"/>
            <a:t> läuft herunter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Interaktionen können Zeit geben oder nehmen</a:t>
          </a:r>
        </a:p>
      </dsp:txBody>
      <dsp:txXfrm rot="-5400000">
        <a:off x="810300" y="2056970"/>
        <a:ext cx="7280970" cy="678961"/>
      </dsp:txXfrm>
    </dsp:sp>
    <dsp:sp modelId="{6EA386B3-DBDC-4156-89CD-700598A54A09}">
      <dsp:nvSpPr>
        <dsp:cNvPr id="0" name=""/>
        <dsp:cNvSpPr/>
      </dsp:nvSpPr>
      <dsp:spPr>
        <a:xfrm rot="5400000">
          <a:off x="-173635" y="3203402"/>
          <a:ext cx="1157570" cy="8102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Bonus Events</a:t>
          </a:r>
        </a:p>
      </dsp:txBody>
      <dsp:txXfrm rot="-5400000">
        <a:off x="1" y="3434917"/>
        <a:ext cx="810299" cy="347271"/>
      </dsp:txXfrm>
    </dsp:sp>
    <dsp:sp modelId="{1A676732-0E7B-4061-A940-D7B6A1D9461D}">
      <dsp:nvSpPr>
        <dsp:cNvPr id="0" name=""/>
        <dsp:cNvSpPr/>
      </dsp:nvSpPr>
      <dsp:spPr>
        <a:xfrm rot="5400000">
          <a:off x="4092939" y="-252872"/>
          <a:ext cx="752421" cy="73177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Können Punkte oder Zeit geben</a:t>
          </a:r>
        </a:p>
      </dsp:txBody>
      <dsp:txXfrm rot="-5400000">
        <a:off x="810300" y="3066497"/>
        <a:ext cx="7280970" cy="678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9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71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04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634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955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63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7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21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05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83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54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3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00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37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FF2F2-ACCA-4C92-ACFC-049B634BB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rgbClr val="080808"/>
                </a:solidFill>
              </a:rPr>
              <a:t>Spielidee Sekretariat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A97CBF-C088-433E-939B-5F45DEC02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4642" y="4518923"/>
            <a:ext cx="6132305" cy="1141851"/>
          </a:xfrm>
          <a:noFill/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080808"/>
                </a:solidFill>
              </a:rPr>
              <a:t>Assmann, Becker, </a:t>
            </a:r>
            <a:r>
              <a:rPr lang="de-DE" sz="2000" dirty="0" err="1">
                <a:solidFill>
                  <a:srgbClr val="080808"/>
                </a:solidFill>
              </a:rPr>
              <a:t>Polland</a:t>
            </a:r>
            <a:r>
              <a:rPr lang="de-DE" sz="2000" dirty="0">
                <a:solidFill>
                  <a:srgbClr val="080808"/>
                </a:solidFill>
              </a:rPr>
              <a:t>, Sperling, Schmidt</a:t>
            </a:r>
          </a:p>
        </p:txBody>
      </p:sp>
    </p:spTree>
    <p:extLst>
      <p:ext uri="{BB962C8B-B14F-4D97-AF65-F5344CB8AC3E}">
        <p14:creationId xmlns:p14="http://schemas.microsoft.com/office/powerpoint/2010/main" val="9868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D9B48-DA09-4C03-9276-42373D5D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275305-DD73-494E-A1C0-45A66F68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Standort DHBW</a:t>
            </a:r>
          </a:p>
          <a:p>
            <a:r>
              <a:rPr lang="de-DE" dirty="0"/>
              <a:t>Chaotische Organisation die zu verbessern gilt</a:t>
            </a:r>
          </a:p>
          <a:p>
            <a:r>
              <a:rPr lang="de-DE" dirty="0"/>
              <a:t>Humorvolle Aufgabenlisten zum abarbeiten</a:t>
            </a:r>
          </a:p>
          <a:p>
            <a:r>
              <a:rPr lang="de-DE" dirty="0"/>
              <a:t>Zeitlimit in dem man Punkte sammeln muss</a:t>
            </a:r>
          </a:p>
          <a:p>
            <a:r>
              <a:rPr lang="de-DE" dirty="0"/>
              <a:t>„Bonus - Events“</a:t>
            </a:r>
          </a:p>
        </p:txBody>
      </p:sp>
    </p:spTree>
    <p:extLst>
      <p:ext uri="{BB962C8B-B14F-4D97-AF65-F5344CB8AC3E}">
        <p14:creationId xmlns:p14="http://schemas.microsoft.com/office/powerpoint/2010/main" val="238835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7E50B-0653-492D-B754-8ED9A131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Zweck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22AD74-8EAA-4BE1-9FEA-5CBF0DD74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Frust abbauen</a:t>
            </a:r>
          </a:p>
          <a:p>
            <a:r>
              <a:rPr lang="de-DE" dirty="0"/>
              <a:t>Verständnis für Sekretariatsmitarbeiter schaffen</a:t>
            </a:r>
          </a:p>
          <a:p>
            <a:r>
              <a:rPr lang="de-DE" dirty="0"/>
              <a:t>Ein besseres Klima zwischen Verwaltern und Verwalteten schaffen</a:t>
            </a:r>
          </a:p>
        </p:txBody>
      </p:sp>
    </p:spTree>
    <p:extLst>
      <p:ext uri="{BB962C8B-B14F-4D97-AF65-F5344CB8AC3E}">
        <p14:creationId xmlns:p14="http://schemas.microsoft.com/office/powerpoint/2010/main" val="355035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59204-08E6-449C-94A9-8E104AE1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Spielablauf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A4BD03A2-9532-4D7A-8107-0C05F8916A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8162604"/>
              </p:ext>
            </p:extLst>
          </p:nvPr>
        </p:nvGraphicFramePr>
        <p:xfrm>
          <a:off x="2032000" y="2222287"/>
          <a:ext cx="8128000" cy="418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227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FB7EB-52A0-481B-9BD0-A742F2A5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Beispielaufgaben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A32264-277D-4BE7-A9A0-D05496244F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Post sortieren / schreddern</a:t>
            </a:r>
          </a:p>
          <a:p>
            <a:r>
              <a:rPr lang="de-DE" dirty="0"/>
              <a:t>Noteneintragen / vertauschen</a:t>
            </a:r>
          </a:p>
          <a:p>
            <a:r>
              <a:rPr lang="de-DE" dirty="0"/>
              <a:t>Studentenausweise aushändigen/aus dem Fenster werfen</a:t>
            </a:r>
          </a:p>
          <a:p>
            <a:r>
              <a:rPr lang="de-DE" dirty="0"/>
              <a:t>Kreide verteilen </a:t>
            </a:r>
          </a:p>
          <a:p>
            <a:r>
              <a:rPr lang="de-DE" dirty="0"/>
              <a:t>Uhr zurückstellen</a:t>
            </a:r>
          </a:p>
          <a:p>
            <a:r>
              <a:rPr lang="de-DE" dirty="0"/>
              <a:t>Studenten zuordnen / falschzuordnen</a:t>
            </a:r>
          </a:p>
          <a:p>
            <a:r>
              <a:rPr lang="de-DE" dirty="0"/>
              <a:t>Vorlesungsplan eintragen / vergessen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15F18B5-01CE-4CBA-83FD-023B91A7F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r>
              <a:rPr lang="de-DE" dirty="0"/>
              <a:t>Kaffee auf Klausuren verschütten</a:t>
            </a:r>
          </a:p>
          <a:p>
            <a:r>
              <a:rPr lang="de-DE" dirty="0"/>
              <a:t>früher Schluss machen</a:t>
            </a:r>
          </a:p>
          <a:p>
            <a:r>
              <a:rPr lang="de-DE" dirty="0"/>
              <a:t>Projekt Arbeiten stapeln / schreddern</a:t>
            </a:r>
          </a:p>
          <a:p>
            <a:r>
              <a:rPr lang="de-DE" dirty="0"/>
              <a:t>Telefonat entgegennehmen / ablehnen</a:t>
            </a:r>
          </a:p>
          <a:p>
            <a:r>
              <a:rPr lang="de-DE" dirty="0"/>
              <a:t>Internet löschen</a:t>
            </a:r>
          </a:p>
          <a:p>
            <a:r>
              <a:rPr lang="de-DE" dirty="0"/>
              <a:t>Türen aufschließen / Schlüssel vergessen</a:t>
            </a:r>
          </a:p>
          <a:p>
            <a:r>
              <a:rPr lang="de-DE" dirty="0"/>
              <a:t>ungelesene Mails Löschen</a:t>
            </a:r>
          </a:p>
        </p:txBody>
      </p:sp>
    </p:spTree>
    <p:extLst>
      <p:ext uri="{BB962C8B-B14F-4D97-AF65-F5344CB8AC3E}">
        <p14:creationId xmlns:p14="http://schemas.microsoft.com/office/powerpoint/2010/main" val="173962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59EFA-CA93-4377-8595-87E5E43D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die Aufmerksamkeit!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DB72DD-339F-4DCD-A7DD-4BCD883DF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52957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59204-08E6-449C-94A9-8E104AE1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Spielablauf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FDB37-9830-43DE-8FF2-1C5AD52DA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Spieler ist neuer Sekretär / neue Sekretärin</a:t>
            </a:r>
          </a:p>
          <a:p>
            <a:r>
              <a:rPr lang="de-DE" dirty="0"/>
              <a:t>Er kann die Räumlichkeiten erkunden, in dem er durch die Gänge läuft</a:t>
            </a:r>
          </a:p>
          <a:p>
            <a:r>
              <a:rPr lang="de-DE" dirty="0"/>
              <a:t>Dabei hat er Aufgaben zu erfüllen, die Punkte geben (</a:t>
            </a:r>
            <a:r>
              <a:rPr lang="de-DE" dirty="0" err="1"/>
              <a:t>Karmasystem</a:t>
            </a:r>
            <a:r>
              <a:rPr lang="de-DE" dirty="0"/>
              <a:t>)</a:t>
            </a:r>
          </a:p>
          <a:p>
            <a:r>
              <a:rPr lang="de-DE" dirty="0"/>
              <a:t>Er hat nur begrenzt Zeit, bestimmte Dinge modifizieren diese Zeit</a:t>
            </a:r>
          </a:p>
          <a:p>
            <a:pPr lvl="1"/>
            <a:r>
              <a:rPr lang="de-DE" dirty="0"/>
              <a:t>Studenten Treffen kostet 30 Sek.</a:t>
            </a:r>
          </a:p>
          <a:p>
            <a:pPr lvl="1"/>
            <a:r>
              <a:rPr lang="de-DE" dirty="0"/>
              <a:t>Sekretär treffen bringt 30 Sek.</a:t>
            </a:r>
          </a:p>
          <a:p>
            <a:pPr lvl="1"/>
            <a:r>
              <a:rPr lang="de-DE" dirty="0"/>
              <a:t>Kaffee trinken bringt 10 Sek.</a:t>
            </a:r>
          </a:p>
          <a:p>
            <a:pPr lvl="1"/>
            <a:r>
              <a:rPr lang="de-DE" dirty="0"/>
              <a:t>Dozent treffen kann positiv / negativ sein</a:t>
            </a:r>
          </a:p>
          <a:p>
            <a:r>
              <a:rPr lang="de-DE" dirty="0"/>
              <a:t>Gelegentliche Bonus-Events (z.B. die Projektarbeiten sind in den Schredder gefallen) können viele Punkte bringen</a:t>
            </a:r>
          </a:p>
        </p:txBody>
      </p:sp>
    </p:spTree>
    <p:extLst>
      <p:ext uri="{BB962C8B-B14F-4D97-AF65-F5344CB8AC3E}">
        <p14:creationId xmlns:p14="http://schemas.microsoft.com/office/powerpoint/2010/main" val="3921250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250</Words>
  <Application>Microsoft Office PowerPoint</Application>
  <PresentationFormat>Breitbild</PresentationFormat>
  <Paragraphs>51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Zitierfähig</vt:lpstr>
      <vt:lpstr>Spielidee Sekretariat</vt:lpstr>
      <vt:lpstr>Überblick</vt:lpstr>
      <vt:lpstr>Zweck der Anwendung</vt:lpstr>
      <vt:lpstr>Der Spielablauf</vt:lpstr>
      <vt:lpstr>Beispielaufgaben</vt:lpstr>
      <vt:lpstr>Danke für die Aufmerksamkeit!</vt:lpstr>
      <vt:lpstr>Der Spielablauf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Spielidee Sekretariat</dc:title>
  <dc:creator>Lukas Becker</dc:creator>
  <cp:lastModifiedBy>Lukas Becker</cp:lastModifiedBy>
  <cp:revision>17</cp:revision>
  <dcterms:created xsi:type="dcterms:W3CDTF">2020-10-01T10:46:41Z</dcterms:created>
  <dcterms:modified xsi:type="dcterms:W3CDTF">2020-10-05T12:55:38Z</dcterms:modified>
</cp:coreProperties>
</file>