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Basulto" userId="9e917bb861332276" providerId="LiveId" clId="{7BF2F06E-DA08-43E8-9617-FF0D94D4E9AA}"/>
    <pc:docChg chg="custSel addSld delSld modSld">
      <pc:chgData name="Edward Basulto" userId="9e917bb861332276" providerId="LiveId" clId="{7BF2F06E-DA08-43E8-9617-FF0D94D4E9AA}" dt="2023-11-30T04:27:31.597" v="23" actId="2696"/>
      <pc:docMkLst>
        <pc:docMk/>
      </pc:docMkLst>
      <pc:sldChg chg="modSp mod">
        <pc:chgData name="Edward Basulto" userId="9e917bb861332276" providerId="LiveId" clId="{7BF2F06E-DA08-43E8-9617-FF0D94D4E9AA}" dt="2023-11-29T23:43:57.957" v="1" actId="33524"/>
        <pc:sldMkLst>
          <pc:docMk/>
          <pc:sldMk cId="2502360678" sldId="259"/>
        </pc:sldMkLst>
        <pc:spChg chg="mod">
          <ac:chgData name="Edward Basulto" userId="9e917bb861332276" providerId="LiveId" clId="{7BF2F06E-DA08-43E8-9617-FF0D94D4E9AA}" dt="2023-11-29T23:43:57.957" v="1" actId="33524"/>
          <ac:spMkLst>
            <pc:docMk/>
            <pc:sldMk cId="2502360678" sldId="259"/>
            <ac:spMk id="3" creationId="{6F97FF55-F254-C306-6670-AF82B4460AC1}"/>
          </ac:spMkLst>
        </pc:spChg>
      </pc:sldChg>
      <pc:sldChg chg="modSp new del mod">
        <pc:chgData name="Edward Basulto" userId="9e917bb861332276" providerId="LiveId" clId="{7BF2F06E-DA08-43E8-9617-FF0D94D4E9AA}" dt="2023-11-30T04:27:31.597" v="23" actId="2696"/>
        <pc:sldMkLst>
          <pc:docMk/>
          <pc:sldMk cId="332911782" sldId="262"/>
        </pc:sldMkLst>
        <pc:spChg chg="mod">
          <ac:chgData name="Edward Basulto" userId="9e917bb861332276" providerId="LiveId" clId="{7BF2F06E-DA08-43E8-9617-FF0D94D4E9AA}" dt="2023-11-30T04:27:28.346" v="22" actId="20577"/>
          <ac:spMkLst>
            <pc:docMk/>
            <pc:sldMk cId="332911782" sldId="262"/>
            <ac:spMk id="2" creationId="{B7C4A1BE-E55B-7C78-0630-F6213839383E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CD1CE-6CD5-4312-8B82-F1DE49358A7F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9A9B9C-E75C-4EAA-BEC0-4139324D2AE1}">
      <dgm:prSet/>
      <dgm:spPr/>
      <dgm:t>
        <a:bodyPr/>
        <a:lstStyle/>
        <a:p>
          <a:r>
            <a:rPr lang="en-US"/>
            <a:t>Samual Muvdi – Lead developer</a:t>
          </a:r>
        </a:p>
      </dgm:t>
    </dgm:pt>
    <dgm:pt modelId="{F6280058-4D57-48C2-B629-F1B13C7AA06B}" type="parTrans" cxnId="{6BBB30D8-627E-4965-B779-B785F84CA657}">
      <dgm:prSet/>
      <dgm:spPr/>
      <dgm:t>
        <a:bodyPr/>
        <a:lstStyle/>
        <a:p>
          <a:endParaRPr lang="en-US"/>
        </a:p>
      </dgm:t>
    </dgm:pt>
    <dgm:pt modelId="{B282F6E4-14D0-4EAC-B759-73224728F6C7}" type="sibTrans" cxnId="{6BBB30D8-627E-4965-B779-B785F84CA65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3CF0C4C-A5ED-42B6-A047-18B83B55EA52}">
      <dgm:prSet/>
      <dgm:spPr/>
      <dgm:t>
        <a:bodyPr/>
        <a:lstStyle/>
        <a:p>
          <a:r>
            <a:rPr lang="en-US" dirty="0"/>
            <a:t>Edward </a:t>
          </a:r>
          <a:r>
            <a:rPr lang="en-US" dirty="0" err="1"/>
            <a:t>Basulto</a:t>
          </a:r>
          <a:r>
            <a:rPr lang="en-US" dirty="0"/>
            <a:t> – Developer</a:t>
          </a:r>
        </a:p>
      </dgm:t>
    </dgm:pt>
    <dgm:pt modelId="{71329517-BBFE-44E1-90B6-F13942F695A9}" type="parTrans" cxnId="{918228DC-E278-480C-9081-B67704553681}">
      <dgm:prSet/>
      <dgm:spPr/>
      <dgm:t>
        <a:bodyPr/>
        <a:lstStyle/>
        <a:p>
          <a:endParaRPr lang="en-US"/>
        </a:p>
      </dgm:t>
    </dgm:pt>
    <dgm:pt modelId="{06033197-E0F5-441B-B95E-9742B898F39A}" type="sibTrans" cxnId="{918228DC-E278-480C-9081-B6770455368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0FCBBB6-5121-4540-AE06-3EC550E84C5C}">
      <dgm:prSet/>
      <dgm:spPr/>
      <dgm:t>
        <a:bodyPr/>
        <a:lstStyle/>
        <a:p>
          <a:r>
            <a:rPr lang="en-US"/>
            <a:t>Ryan Fernandez – Project Coordinator</a:t>
          </a:r>
        </a:p>
      </dgm:t>
    </dgm:pt>
    <dgm:pt modelId="{027D03DA-45E2-4B7B-82E9-2AF2392BA541}" type="parTrans" cxnId="{E6B321A1-1896-49A5-B3C4-ECB77030F4E6}">
      <dgm:prSet/>
      <dgm:spPr/>
      <dgm:t>
        <a:bodyPr/>
        <a:lstStyle/>
        <a:p>
          <a:endParaRPr lang="en-US"/>
        </a:p>
      </dgm:t>
    </dgm:pt>
    <dgm:pt modelId="{F4FE44BF-8A81-4824-BECF-727F24C01BED}" type="sibTrans" cxnId="{E6B321A1-1896-49A5-B3C4-ECB77030F4E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339BCA6-40D7-4D14-8259-57AA52CBF62E}">
      <dgm:prSet/>
      <dgm:spPr/>
      <dgm:t>
        <a:bodyPr/>
        <a:lstStyle/>
        <a:p>
          <a:r>
            <a:rPr lang="en-US" dirty="0"/>
            <a:t>Abel Rivas –Researcher</a:t>
          </a:r>
        </a:p>
      </dgm:t>
    </dgm:pt>
    <dgm:pt modelId="{3EDFF08A-525F-41ED-AB12-CA32CF2AEB00}" type="parTrans" cxnId="{8F280086-BBBB-4403-B1DD-63CDD33F4EF2}">
      <dgm:prSet/>
      <dgm:spPr/>
      <dgm:t>
        <a:bodyPr/>
        <a:lstStyle/>
        <a:p>
          <a:endParaRPr lang="en-US"/>
        </a:p>
      </dgm:t>
    </dgm:pt>
    <dgm:pt modelId="{6AB445D6-0EFF-49C4-AF2C-6B033BEFBDB4}" type="sibTrans" cxnId="{8F280086-BBBB-4403-B1DD-63CDD33F4EF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09806B9-9379-4035-944C-88248E5E0729}">
      <dgm:prSet/>
      <dgm:spPr/>
      <dgm:t>
        <a:bodyPr/>
        <a:lstStyle/>
        <a:p>
          <a:r>
            <a:rPr lang="en-US"/>
            <a:t>David Rice - Researcher</a:t>
          </a:r>
        </a:p>
      </dgm:t>
    </dgm:pt>
    <dgm:pt modelId="{021E62AD-A5DF-40E7-9FC0-05A8A833B161}" type="parTrans" cxnId="{B31544E4-7DEB-40BB-A060-DEDE23BAAE4B}">
      <dgm:prSet/>
      <dgm:spPr/>
      <dgm:t>
        <a:bodyPr/>
        <a:lstStyle/>
        <a:p>
          <a:endParaRPr lang="en-US"/>
        </a:p>
      </dgm:t>
    </dgm:pt>
    <dgm:pt modelId="{FE6CE908-4F59-41B4-A56B-BAF9906C125D}" type="sibTrans" cxnId="{B31544E4-7DEB-40BB-A060-DEDE23BAAE4B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4668146A-C003-4EC6-9944-AE237F496C01}" type="pres">
      <dgm:prSet presAssocID="{ACBCD1CE-6CD5-4312-8B82-F1DE49358A7F}" presName="Name0" presStyleCnt="0">
        <dgm:presLayoutVars>
          <dgm:animLvl val="lvl"/>
          <dgm:resizeHandles val="exact"/>
        </dgm:presLayoutVars>
      </dgm:prSet>
      <dgm:spPr/>
    </dgm:pt>
    <dgm:pt modelId="{436B593E-B643-4F01-AF0E-778849AD15E4}" type="pres">
      <dgm:prSet presAssocID="{009A9B9C-E75C-4EAA-BEC0-4139324D2AE1}" presName="compositeNode" presStyleCnt="0">
        <dgm:presLayoutVars>
          <dgm:bulletEnabled val="1"/>
        </dgm:presLayoutVars>
      </dgm:prSet>
      <dgm:spPr/>
    </dgm:pt>
    <dgm:pt modelId="{810D9896-3DA5-4B9F-B262-6F3A2994D129}" type="pres">
      <dgm:prSet presAssocID="{009A9B9C-E75C-4EAA-BEC0-4139324D2AE1}" presName="bgRect" presStyleLbl="alignNode1" presStyleIdx="0" presStyleCnt="5"/>
      <dgm:spPr/>
    </dgm:pt>
    <dgm:pt modelId="{92875078-3200-4B6E-9D63-FA410AA0A07D}" type="pres">
      <dgm:prSet presAssocID="{B282F6E4-14D0-4EAC-B759-73224728F6C7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B3BB3982-694D-4553-9236-A70BF6262FBD}" type="pres">
      <dgm:prSet presAssocID="{009A9B9C-E75C-4EAA-BEC0-4139324D2AE1}" presName="nodeRect" presStyleLbl="alignNode1" presStyleIdx="0" presStyleCnt="5">
        <dgm:presLayoutVars>
          <dgm:bulletEnabled val="1"/>
        </dgm:presLayoutVars>
      </dgm:prSet>
      <dgm:spPr/>
    </dgm:pt>
    <dgm:pt modelId="{D4877517-F66D-4CFC-A71A-E51718AF877F}" type="pres">
      <dgm:prSet presAssocID="{B282F6E4-14D0-4EAC-B759-73224728F6C7}" presName="sibTrans" presStyleCnt="0"/>
      <dgm:spPr/>
    </dgm:pt>
    <dgm:pt modelId="{BE832B04-8B30-4150-9861-0D831EFCF6AC}" type="pres">
      <dgm:prSet presAssocID="{03CF0C4C-A5ED-42B6-A047-18B83B55EA52}" presName="compositeNode" presStyleCnt="0">
        <dgm:presLayoutVars>
          <dgm:bulletEnabled val="1"/>
        </dgm:presLayoutVars>
      </dgm:prSet>
      <dgm:spPr/>
    </dgm:pt>
    <dgm:pt modelId="{35603A5B-B4CD-444F-9503-134DE10D702D}" type="pres">
      <dgm:prSet presAssocID="{03CF0C4C-A5ED-42B6-A047-18B83B55EA52}" presName="bgRect" presStyleLbl="alignNode1" presStyleIdx="1" presStyleCnt="5"/>
      <dgm:spPr/>
    </dgm:pt>
    <dgm:pt modelId="{0AC4C053-CB60-4E8C-BD9C-E8DFCBD1C026}" type="pres">
      <dgm:prSet presAssocID="{06033197-E0F5-441B-B95E-9742B898F39A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6C365A90-6F28-4F79-A85C-458AA5B548DD}" type="pres">
      <dgm:prSet presAssocID="{03CF0C4C-A5ED-42B6-A047-18B83B55EA52}" presName="nodeRect" presStyleLbl="alignNode1" presStyleIdx="1" presStyleCnt="5">
        <dgm:presLayoutVars>
          <dgm:bulletEnabled val="1"/>
        </dgm:presLayoutVars>
      </dgm:prSet>
      <dgm:spPr/>
    </dgm:pt>
    <dgm:pt modelId="{9216BF63-40DA-4C67-ADF3-B3E5519FF176}" type="pres">
      <dgm:prSet presAssocID="{06033197-E0F5-441B-B95E-9742B898F39A}" presName="sibTrans" presStyleCnt="0"/>
      <dgm:spPr/>
    </dgm:pt>
    <dgm:pt modelId="{1CF291E1-CEC5-4A36-A545-8C085827D977}" type="pres">
      <dgm:prSet presAssocID="{30FCBBB6-5121-4540-AE06-3EC550E84C5C}" presName="compositeNode" presStyleCnt="0">
        <dgm:presLayoutVars>
          <dgm:bulletEnabled val="1"/>
        </dgm:presLayoutVars>
      </dgm:prSet>
      <dgm:spPr/>
    </dgm:pt>
    <dgm:pt modelId="{AAC48248-8895-402E-A684-614BD589C75C}" type="pres">
      <dgm:prSet presAssocID="{30FCBBB6-5121-4540-AE06-3EC550E84C5C}" presName="bgRect" presStyleLbl="alignNode1" presStyleIdx="2" presStyleCnt="5"/>
      <dgm:spPr/>
    </dgm:pt>
    <dgm:pt modelId="{50DFA1F9-FF47-4AB1-8026-727255109447}" type="pres">
      <dgm:prSet presAssocID="{F4FE44BF-8A81-4824-BECF-727F24C01BED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382208E1-5CD2-4703-8C1C-54BB6604949C}" type="pres">
      <dgm:prSet presAssocID="{30FCBBB6-5121-4540-AE06-3EC550E84C5C}" presName="nodeRect" presStyleLbl="alignNode1" presStyleIdx="2" presStyleCnt="5">
        <dgm:presLayoutVars>
          <dgm:bulletEnabled val="1"/>
        </dgm:presLayoutVars>
      </dgm:prSet>
      <dgm:spPr/>
    </dgm:pt>
    <dgm:pt modelId="{763956E8-F962-4399-ABA6-5E1FE4F9511F}" type="pres">
      <dgm:prSet presAssocID="{F4FE44BF-8A81-4824-BECF-727F24C01BED}" presName="sibTrans" presStyleCnt="0"/>
      <dgm:spPr/>
    </dgm:pt>
    <dgm:pt modelId="{68EA641F-17FD-46F9-AEE8-BA97F9F46FD7}" type="pres">
      <dgm:prSet presAssocID="{2339BCA6-40D7-4D14-8259-57AA52CBF62E}" presName="compositeNode" presStyleCnt="0">
        <dgm:presLayoutVars>
          <dgm:bulletEnabled val="1"/>
        </dgm:presLayoutVars>
      </dgm:prSet>
      <dgm:spPr/>
    </dgm:pt>
    <dgm:pt modelId="{E3F1424F-34DA-4C0F-BC32-FEC6FD151290}" type="pres">
      <dgm:prSet presAssocID="{2339BCA6-40D7-4D14-8259-57AA52CBF62E}" presName="bgRect" presStyleLbl="alignNode1" presStyleIdx="3" presStyleCnt="5"/>
      <dgm:spPr/>
    </dgm:pt>
    <dgm:pt modelId="{F255C781-687D-4757-8476-6CBC0A92EA82}" type="pres">
      <dgm:prSet presAssocID="{6AB445D6-0EFF-49C4-AF2C-6B033BEFBDB4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A8082613-DFD4-4167-9F03-AD732FD1C94D}" type="pres">
      <dgm:prSet presAssocID="{2339BCA6-40D7-4D14-8259-57AA52CBF62E}" presName="nodeRect" presStyleLbl="alignNode1" presStyleIdx="3" presStyleCnt="5">
        <dgm:presLayoutVars>
          <dgm:bulletEnabled val="1"/>
        </dgm:presLayoutVars>
      </dgm:prSet>
      <dgm:spPr/>
    </dgm:pt>
    <dgm:pt modelId="{7A25B28D-912B-44DC-8C6E-6A026DAA7C24}" type="pres">
      <dgm:prSet presAssocID="{6AB445D6-0EFF-49C4-AF2C-6B033BEFBDB4}" presName="sibTrans" presStyleCnt="0"/>
      <dgm:spPr/>
    </dgm:pt>
    <dgm:pt modelId="{FF2D907C-762A-45F8-8318-363549E410D7}" type="pres">
      <dgm:prSet presAssocID="{009806B9-9379-4035-944C-88248E5E0729}" presName="compositeNode" presStyleCnt="0">
        <dgm:presLayoutVars>
          <dgm:bulletEnabled val="1"/>
        </dgm:presLayoutVars>
      </dgm:prSet>
      <dgm:spPr/>
    </dgm:pt>
    <dgm:pt modelId="{A5F10F60-F68E-4EE1-9FAE-55D566D8D844}" type="pres">
      <dgm:prSet presAssocID="{009806B9-9379-4035-944C-88248E5E0729}" presName="bgRect" presStyleLbl="alignNode1" presStyleIdx="4" presStyleCnt="5"/>
      <dgm:spPr/>
    </dgm:pt>
    <dgm:pt modelId="{307F57AF-AD44-4FD8-B615-DD7C95395BC2}" type="pres">
      <dgm:prSet presAssocID="{FE6CE908-4F59-41B4-A56B-BAF9906C125D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CF6DA036-7B75-4829-B65A-78EECF54F18C}" type="pres">
      <dgm:prSet presAssocID="{009806B9-9379-4035-944C-88248E5E0729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68D8291C-1CF5-4EAE-B7A0-7373532BD1B9}" type="presOf" srcId="{009806B9-9379-4035-944C-88248E5E0729}" destId="{A5F10F60-F68E-4EE1-9FAE-55D566D8D844}" srcOrd="0" destOrd="0" presId="urn:microsoft.com/office/officeart/2016/7/layout/LinearBlockProcessNumbered"/>
    <dgm:cxn modelId="{667CCE2E-0050-478D-8716-4E2E6F228CE4}" type="presOf" srcId="{30FCBBB6-5121-4540-AE06-3EC550E84C5C}" destId="{AAC48248-8895-402E-A684-614BD589C75C}" srcOrd="0" destOrd="0" presId="urn:microsoft.com/office/officeart/2016/7/layout/LinearBlockProcessNumbered"/>
    <dgm:cxn modelId="{EB13D731-32BF-41B6-8D01-43932B15569B}" type="presOf" srcId="{2339BCA6-40D7-4D14-8259-57AA52CBF62E}" destId="{E3F1424F-34DA-4C0F-BC32-FEC6FD151290}" srcOrd="0" destOrd="0" presId="urn:microsoft.com/office/officeart/2016/7/layout/LinearBlockProcessNumbered"/>
    <dgm:cxn modelId="{745D423E-225C-4B32-ACA7-162FFF06BAE9}" type="presOf" srcId="{03CF0C4C-A5ED-42B6-A047-18B83B55EA52}" destId="{6C365A90-6F28-4F79-A85C-458AA5B548DD}" srcOrd="1" destOrd="0" presId="urn:microsoft.com/office/officeart/2016/7/layout/LinearBlockProcessNumbered"/>
    <dgm:cxn modelId="{FBF69852-FEB0-43FA-84FC-6573C16D8175}" type="presOf" srcId="{009A9B9C-E75C-4EAA-BEC0-4139324D2AE1}" destId="{810D9896-3DA5-4B9F-B262-6F3A2994D129}" srcOrd="0" destOrd="0" presId="urn:microsoft.com/office/officeart/2016/7/layout/LinearBlockProcessNumbered"/>
    <dgm:cxn modelId="{9AFB3875-2507-42EC-80B2-A31F6FC37AF4}" type="presOf" srcId="{30FCBBB6-5121-4540-AE06-3EC550E84C5C}" destId="{382208E1-5CD2-4703-8C1C-54BB6604949C}" srcOrd="1" destOrd="0" presId="urn:microsoft.com/office/officeart/2016/7/layout/LinearBlockProcessNumbered"/>
    <dgm:cxn modelId="{1608725A-C1D6-4F78-9EBF-72C5E16C16BF}" type="presOf" srcId="{06033197-E0F5-441B-B95E-9742B898F39A}" destId="{0AC4C053-CB60-4E8C-BD9C-E8DFCBD1C026}" srcOrd="0" destOrd="0" presId="urn:microsoft.com/office/officeart/2016/7/layout/LinearBlockProcessNumbered"/>
    <dgm:cxn modelId="{8F280086-BBBB-4403-B1DD-63CDD33F4EF2}" srcId="{ACBCD1CE-6CD5-4312-8B82-F1DE49358A7F}" destId="{2339BCA6-40D7-4D14-8259-57AA52CBF62E}" srcOrd="3" destOrd="0" parTransId="{3EDFF08A-525F-41ED-AB12-CA32CF2AEB00}" sibTransId="{6AB445D6-0EFF-49C4-AF2C-6B033BEFBDB4}"/>
    <dgm:cxn modelId="{1641198C-950D-41B5-BF84-989F0D4B5C82}" type="presOf" srcId="{B282F6E4-14D0-4EAC-B759-73224728F6C7}" destId="{92875078-3200-4B6E-9D63-FA410AA0A07D}" srcOrd="0" destOrd="0" presId="urn:microsoft.com/office/officeart/2016/7/layout/LinearBlockProcessNumbered"/>
    <dgm:cxn modelId="{E6B321A1-1896-49A5-B3C4-ECB77030F4E6}" srcId="{ACBCD1CE-6CD5-4312-8B82-F1DE49358A7F}" destId="{30FCBBB6-5121-4540-AE06-3EC550E84C5C}" srcOrd="2" destOrd="0" parTransId="{027D03DA-45E2-4B7B-82E9-2AF2392BA541}" sibTransId="{F4FE44BF-8A81-4824-BECF-727F24C01BED}"/>
    <dgm:cxn modelId="{20A81CAC-6B7C-4A4C-B107-FC51E735DCFA}" type="presOf" srcId="{009806B9-9379-4035-944C-88248E5E0729}" destId="{CF6DA036-7B75-4829-B65A-78EECF54F18C}" srcOrd="1" destOrd="0" presId="urn:microsoft.com/office/officeart/2016/7/layout/LinearBlockProcessNumbered"/>
    <dgm:cxn modelId="{9720CFAD-9E9E-400A-A87A-4A5E524DB373}" type="presOf" srcId="{ACBCD1CE-6CD5-4312-8B82-F1DE49358A7F}" destId="{4668146A-C003-4EC6-9944-AE237F496C01}" srcOrd="0" destOrd="0" presId="urn:microsoft.com/office/officeart/2016/7/layout/LinearBlockProcessNumbered"/>
    <dgm:cxn modelId="{628D03AF-0762-41C5-AA71-4C7F04A2756E}" type="presOf" srcId="{2339BCA6-40D7-4D14-8259-57AA52CBF62E}" destId="{A8082613-DFD4-4167-9F03-AD732FD1C94D}" srcOrd="1" destOrd="0" presId="urn:microsoft.com/office/officeart/2016/7/layout/LinearBlockProcessNumbered"/>
    <dgm:cxn modelId="{13EE3ACA-D646-4062-9C56-7B6C007DF749}" type="presOf" srcId="{FE6CE908-4F59-41B4-A56B-BAF9906C125D}" destId="{307F57AF-AD44-4FD8-B615-DD7C95395BC2}" srcOrd="0" destOrd="0" presId="urn:microsoft.com/office/officeart/2016/7/layout/LinearBlockProcessNumbered"/>
    <dgm:cxn modelId="{6BBB30D8-627E-4965-B779-B785F84CA657}" srcId="{ACBCD1CE-6CD5-4312-8B82-F1DE49358A7F}" destId="{009A9B9C-E75C-4EAA-BEC0-4139324D2AE1}" srcOrd="0" destOrd="0" parTransId="{F6280058-4D57-48C2-B629-F1B13C7AA06B}" sibTransId="{B282F6E4-14D0-4EAC-B759-73224728F6C7}"/>
    <dgm:cxn modelId="{918228DC-E278-480C-9081-B67704553681}" srcId="{ACBCD1CE-6CD5-4312-8B82-F1DE49358A7F}" destId="{03CF0C4C-A5ED-42B6-A047-18B83B55EA52}" srcOrd="1" destOrd="0" parTransId="{71329517-BBFE-44E1-90B6-F13942F695A9}" sibTransId="{06033197-E0F5-441B-B95E-9742B898F39A}"/>
    <dgm:cxn modelId="{B31544E4-7DEB-40BB-A060-DEDE23BAAE4B}" srcId="{ACBCD1CE-6CD5-4312-8B82-F1DE49358A7F}" destId="{009806B9-9379-4035-944C-88248E5E0729}" srcOrd="4" destOrd="0" parTransId="{021E62AD-A5DF-40E7-9FC0-05A8A833B161}" sibTransId="{FE6CE908-4F59-41B4-A56B-BAF9906C125D}"/>
    <dgm:cxn modelId="{2E5134E6-1732-4838-8327-A9ED927B1F8B}" type="presOf" srcId="{6AB445D6-0EFF-49C4-AF2C-6B033BEFBDB4}" destId="{F255C781-687D-4757-8476-6CBC0A92EA82}" srcOrd="0" destOrd="0" presId="urn:microsoft.com/office/officeart/2016/7/layout/LinearBlockProcessNumbered"/>
    <dgm:cxn modelId="{59630EE7-9811-40F3-8D99-9C985F601FA5}" type="presOf" srcId="{F4FE44BF-8A81-4824-BECF-727F24C01BED}" destId="{50DFA1F9-FF47-4AB1-8026-727255109447}" srcOrd="0" destOrd="0" presId="urn:microsoft.com/office/officeart/2016/7/layout/LinearBlockProcessNumbered"/>
    <dgm:cxn modelId="{309770ED-E90D-4C85-A424-9349F60B9E57}" type="presOf" srcId="{009A9B9C-E75C-4EAA-BEC0-4139324D2AE1}" destId="{B3BB3982-694D-4553-9236-A70BF6262FBD}" srcOrd="1" destOrd="0" presId="urn:microsoft.com/office/officeart/2016/7/layout/LinearBlockProcessNumbered"/>
    <dgm:cxn modelId="{409D05EF-1A0E-4B83-A41D-3BBD886496C4}" type="presOf" srcId="{03CF0C4C-A5ED-42B6-A047-18B83B55EA52}" destId="{35603A5B-B4CD-444F-9503-134DE10D702D}" srcOrd="0" destOrd="0" presId="urn:microsoft.com/office/officeart/2016/7/layout/LinearBlockProcessNumbered"/>
    <dgm:cxn modelId="{034248CC-1C98-4FB9-9021-163A2F86533B}" type="presParOf" srcId="{4668146A-C003-4EC6-9944-AE237F496C01}" destId="{436B593E-B643-4F01-AF0E-778849AD15E4}" srcOrd="0" destOrd="0" presId="urn:microsoft.com/office/officeart/2016/7/layout/LinearBlockProcessNumbered"/>
    <dgm:cxn modelId="{8FA4E746-8A83-435C-908C-D4BD5912935C}" type="presParOf" srcId="{436B593E-B643-4F01-AF0E-778849AD15E4}" destId="{810D9896-3DA5-4B9F-B262-6F3A2994D129}" srcOrd="0" destOrd="0" presId="urn:microsoft.com/office/officeart/2016/7/layout/LinearBlockProcessNumbered"/>
    <dgm:cxn modelId="{27D473D5-7A85-4B6A-9319-E941A4CF98E5}" type="presParOf" srcId="{436B593E-B643-4F01-AF0E-778849AD15E4}" destId="{92875078-3200-4B6E-9D63-FA410AA0A07D}" srcOrd="1" destOrd="0" presId="urn:microsoft.com/office/officeart/2016/7/layout/LinearBlockProcessNumbered"/>
    <dgm:cxn modelId="{7370ACF7-CC75-4557-9076-1A5D110C59A2}" type="presParOf" srcId="{436B593E-B643-4F01-AF0E-778849AD15E4}" destId="{B3BB3982-694D-4553-9236-A70BF6262FBD}" srcOrd="2" destOrd="0" presId="urn:microsoft.com/office/officeart/2016/7/layout/LinearBlockProcessNumbered"/>
    <dgm:cxn modelId="{B875DB87-5D49-4420-ADF3-8C68EC3F826E}" type="presParOf" srcId="{4668146A-C003-4EC6-9944-AE237F496C01}" destId="{D4877517-F66D-4CFC-A71A-E51718AF877F}" srcOrd="1" destOrd="0" presId="urn:microsoft.com/office/officeart/2016/7/layout/LinearBlockProcessNumbered"/>
    <dgm:cxn modelId="{8A8751BC-AB1C-4705-8AD9-151F114F5030}" type="presParOf" srcId="{4668146A-C003-4EC6-9944-AE237F496C01}" destId="{BE832B04-8B30-4150-9861-0D831EFCF6AC}" srcOrd="2" destOrd="0" presId="urn:microsoft.com/office/officeart/2016/7/layout/LinearBlockProcessNumbered"/>
    <dgm:cxn modelId="{9052F6CF-110A-4B18-949A-B9C79FBD93B1}" type="presParOf" srcId="{BE832B04-8B30-4150-9861-0D831EFCF6AC}" destId="{35603A5B-B4CD-444F-9503-134DE10D702D}" srcOrd="0" destOrd="0" presId="urn:microsoft.com/office/officeart/2016/7/layout/LinearBlockProcessNumbered"/>
    <dgm:cxn modelId="{618B04AB-4EA9-4C53-A7EF-71DC72886DED}" type="presParOf" srcId="{BE832B04-8B30-4150-9861-0D831EFCF6AC}" destId="{0AC4C053-CB60-4E8C-BD9C-E8DFCBD1C026}" srcOrd="1" destOrd="0" presId="urn:microsoft.com/office/officeart/2016/7/layout/LinearBlockProcessNumbered"/>
    <dgm:cxn modelId="{3B7788C1-EB8F-4AE6-9863-6008B79D8FF1}" type="presParOf" srcId="{BE832B04-8B30-4150-9861-0D831EFCF6AC}" destId="{6C365A90-6F28-4F79-A85C-458AA5B548DD}" srcOrd="2" destOrd="0" presId="urn:microsoft.com/office/officeart/2016/7/layout/LinearBlockProcessNumbered"/>
    <dgm:cxn modelId="{CFC5574A-797E-4633-81A9-9FC62A0A5CE3}" type="presParOf" srcId="{4668146A-C003-4EC6-9944-AE237F496C01}" destId="{9216BF63-40DA-4C67-ADF3-B3E5519FF176}" srcOrd="3" destOrd="0" presId="urn:microsoft.com/office/officeart/2016/7/layout/LinearBlockProcessNumbered"/>
    <dgm:cxn modelId="{05CDF954-1245-474B-9711-C3F5627BA67A}" type="presParOf" srcId="{4668146A-C003-4EC6-9944-AE237F496C01}" destId="{1CF291E1-CEC5-4A36-A545-8C085827D977}" srcOrd="4" destOrd="0" presId="urn:microsoft.com/office/officeart/2016/7/layout/LinearBlockProcessNumbered"/>
    <dgm:cxn modelId="{E0330ED9-85DB-48DB-9BC8-A8B147862166}" type="presParOf" srcId="{1CF291E1-CEC5-4A36-A545-8C085827D977}" destId="{AAC48248-8895-402E-A684-614BD589C75C}" srcOrd="0" destOrd="0" presId="urn:microsoft.com/office/officeart/2016/7/layout/LinearBlockProcessNumbered"/>
    <dgm:cxn modelId="{9D7024F1-1909-45F2-8213-802F16959CB3}" type="presParOf" srcId="{1CF291E1-CEC5-4A36-A545-8C085827D977}" destId="{50DFA1F9-FF47-4AB1-8026-727255109447}" srcOrd="1" destOrd="0" presId="urn:microsoft.com/office/officeart/2016/7/layout/LinearBlockProcessNumbered"/>
    <dgm:cxn modelId="{F62A2FE9-2895-4740-ACD3-2B0A46412DD8}" type="presParOf" srcId="{1CF291E1-CEC5-4A36-A545-8C085827D977}" destId="{382208E1-5CD2-4703-8C1C-54BB6604949C}" srcOrd="2" destOrd="0" presId="urn:microsoft.com/office/officeart/2016/7/layout/LinearBlockProcessNumbered"/>
    <dgm:cxn modelId="{45794A07-9AB0-44F3-B23E-AB8B8093A7EF}" type="presParOf" srcId="{4668146A-C003-4EC6-9944-AE237F496C01}" destId="{763956E8-F962-4399-ABA6-5E1FE4F9511F}" srcOrd="5" destOrd="0" presId="urn:microsoft.com/office/officeart/2016/7/layout/LinearBlockProcessNumbered"/>
    <dgm:cxn modelId="{B01F4D4D-6E25-44DE-BADD-4434A7D0D80F}" type="presParOf" srcId="{4668146A-C003-4EC6-9944-AE237F496C01}" destId="{68EA641F-17FD-46F9-AEE8-BA97F9F46FD7}" srcOrd="6" destOrd="0" presId="urn:microsoft.com/office/officeart/2016/7/layout/LinearBlockProcessNumbered"/>
    <dgm:cxn modelId="{39E41A8C-BAA0-4F2B-9853-19D1FD958BAA}" type="presParOf" srcId="{68EA641F-17FD-46F9-AEE8-BA97F9F46FD7}" destId="{E3F1424F-34DA-4C0F-BC32-FEC6FD151290}" srcOrd="0" destOrd="0" presId="urn:microsoft.com/office/officeart/2016/7/layout/LinearBlockProcessNumbered"/>
    <dgm:cxn modelId="{A6B9E81D-7D9C-4B9E-A39A-903206498DEC}" type="presParOf" srcId="{68EA641F-17FD-46F9-AEE8-BA97F9F46FD7}" destId="{F255C781-687D-4757-8476-6CBC0A92EA82}" srcOrd="1" destOrd="0" presId="urn:microsoft.com/office/officeart/2016/7/layout/LinearBlockProcessNumbered"/>
    <dgm:cxn modelId="{7056ABD9-DF80-4D61-BD92-DE6CF18CB16B}" type="presParOf" srcId="{68EA641F-17FD-46F9-AEE8-BA97F9F46FD7}" destId="{A8082613-DFD4-4167-9F03-AD732FD1C94D}" srcOrd="2" destOrd="0" presId="urn:microsoft.com/office/officeart/2016/7/layout/LinearBlockProcessNumbered"/>
    <dgm:cxn modelId="{01377569-F867-45DD-ACF6-FAC849B5290B}" type="presParOf" srcId="{4668146A-C003-4EC6-9944-AE237F496C01}" destId="{7A25B28D-912B-44DC-8C6E-6A026DAA7C24}" srcOrd="7" destOrd="0" presId="urn:microsoft.com/office/officeart/2016/7/layout/LinearBlockProcessNumbered"/>
    <dgm:cxn modelId="{5797DA49-DEB1-48C4-92A4-DFBE50E562E3}" type="presParOf" srcId="{4668146A-C003-4EC6-9944-AE237F496C01}" destId="{FF2D907C-762A-45F8-8318-363549E410D7}" srcOrd="8" destOrd="0" presId="urn:microsoft.com/office/officeart/2016/7/layout/LinearBlockProcessNumbered"/>
    <dgm:cxn modelId="{D1AF5982-5783-4295-B47F-5A8FE389B912}" type="presParOf" srcId="{FF2D907C-762A-45F8-8318-363549E410D7}" destId="{A5F10F60-F68E-4EE1-9FAE-55D566D8D844}" srcOrd="0" destOrd="0" presId="urn:microsoft.com/office/officeart/2016/7/layout/LinearBlockProcessNumbered"/>
    <dgm:cxn modelId="{DE35CC69-6488-4FC4-9EAF-DDC7838CDFB7}" type="presParOf" srcId="{FF2D907C-762A-45F8-8318-363549E410D7}" destId="{307F57AF-AD44-4FD8-B615-DD7C95395BC2}" srcOrd="1" destOrd="0" presId="urn:microsoft.com/office/officeart/2016/7/layout/LinearBlockProcessNumbered"/>
    <dgm:cxn modelId="{7105154E-F96C-49C3-BEEF-52C9432C044D}" type="presParOf" srcId="{FF2D907C-762A-45F8-8318-363549E410D7}" destId="{CF6DA036-7B75-4829-B65A-78EECF54F18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30D8E3-F4C1-40D9-A8FD-2D63620C870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0C96BE-706F-4C10-A05A-974132A0BC25}">
      <dgm:prSet/>
      <dgm:spPr/>
      <dgm:t>
        <a:bodyPr/>
        <a:lstStyle/>
        <a:p>
          <a:pPr>
            <a:defRPr b="1"/>
          </a:pPr>
          <a:r>
            <a:rPr lang="en-US"/>
            <a:t>Phase 1:</a:t>
          </a:r>
        </a:p>
      </dgm:t>
    </dgm:pt>
    <dgm:pt modelId="{565F9C18-796C-4078-9D70-33E706E53A03}" type="parTrans" cxnId="{D7FB514D-2E38-47FC-AD40-A2E0F757681C}">
      <dgm:prSet/>
      <dgm:spPr/>
      <dgm:t>
        <a:bodyPr/>
        <a:lstStyle/>
        <a:p>
          <a:endParaRPr lang="en-US"/>
        </a:p>
      </dgm:t>
    </dgm:pt>
    <dgm:pt modelId="{A025E94D-13E6-47D6-A1EF-CE1EBEAFACB2}" type="sibTrans" cxnId="{D7FB514D-2E38-47FC-AD40-A2E0F757681C}">
      <dgm:prSet/>
      <dgm:spPr/>
      <dgm:t>
        <a:bodyPr/>
        <a:lstStyle/>
        <a:p>
          <a:endParaRPr lang="en-US"/>
        </a:p>
      </dgm:t>
    </dgm:pt>
    <dgm:pt modelId="{3870F3A3-1636-4429-A7F7-2404913FE174}">
      <dgm:prSet/>
      <dgm:spPr/>
      <dgm:t>
        <a:bodyPr/>
        <a:lstStyle/>
        <a:p>
          <a:r>
            <a:rPr lang="en-US"/>
            <a:t>Phase 1included the initial research and establishment phase. Project idea selected, frameworks/language and services chosen, basic design decisions and foundational code written</a:t>
          </a:r>
        </a:p>
      </dgm:t>
    </dgm:pt>
    <dgm:pt modelId="{4138B06F-9B90-4222-BFBD-4E616743867B}" type="parTrans" cxnId="{CA0A35DA-730E-4880-96A0-FF7B53E9D7C4}">
      <dgm:prSet/>
      <dgm:spPr/>
      <dgm:t>
        <a:bodyPr/>
        <a:lstStyle/>
        <a:p>
          <a:endParaRPr lang="en-US"/>
        </a:p>
      </dgm:t>
    </dgm:pt>
    <dgm:pt modelId="{01561182-91AB-4764-847A-908CC37E621C}" type="sibTrans" cxnId="{CA0A35DA-730E-4880-96A0-FF7B53E9D7C4}">
      <dgm:prSet/>
      <dgm:spPr/>
      <dgm:t>
        <a:bodyPr/>
        <a:lstStyle/>
        <a:p>
          <a:endParaRPr lang="en-US"/>
        </a:p>
      </dgm:t>
    </dgm:pt>
    <dgm:pt modelId="{97E8BA9E-0D34-4DB6-AE65-F74F29916A7F}">
      <dgm:prSet/>
      <dgm:spPr/>
      <dgm:t>
        <a:bodyPr/>
        <a:lstStyle/>
        <a:p>
          <a:pPr>
            <a:defRPr b="1"/>
          </a:pPr>
          <a:r>
            <a:rPr lang="en-US"/>
            <a:t>Phase 2: </a:t>
          </a:r>
        </a:p>
      </dgm:t>
    </dgm:pt>
    <dgm:pt modelId="{839C778D-FF23-4E87-AEAF-22A693E75736}" type="parTrans" cxnId="{36BCB8D4-F874-4227-AB87-0CDABA8E3553}">
      <dgm:prSet/>
      <dgm:spPr/>
      <dgm:t>
        <a:bodyPr/>
        <a:lstStyle/>
        <a:p>
          <a:endParaRPr lang="en-US"/>
        </a:p>
      </dgm:t>
    </dgm:pt>
    <dgm:pt modelId="{ED273193-9897-4549-88DE-F7BC47FDCD95}" type="sibTrans" cxnId="{36BCB8D4-F874-4227-AB87-0CDABA8E3553}">
      <dgm:prSet/>
      <dgm:spPr/>
      <dgm:t>
        <a:bodyPr/>
        <a:lstStyle/>
        <a:p>
          <a:endParaRPr lang="en-US"/>
        </a:p>
      </dgm:t>
    </dgm:pt>
    <dgm:pt modelId="{242F92BC-FD61-45C2-8330-BF74484B0BCE}">
      <dgm:prSet/>
      <dgm:spPr/>
      <dgm:t>
        <a:bodyPr/>
        <a:lstStyle/>
        <a:p>
          <a:r>
            <a:rPr lang="en-US"/>
            <a:t>Phase 2 was the primary design phase, all remaining design decision made here, large bulk of dev work done here</a:t>
          </a:r>
        </a:p>
      </dgm:t>
    </dgm:pt>
    <dgm:pt modelId="{AE2B4AA4-5973-4104-900B-ACA5894D77BD}" type="parTrans" cxnId="{0AEFF7D6-3029-4A39-8971-6B5729FF0F0A}">
      <dgm:prSet/>
      <dgm:spPr/>
      <dgm:t>
        <a:bodyPr/>
        <a:lstStyle/>
        <a:p>
          <a:endParaRPr lang="en-US"/>
        </a:p>
      </dgm:t>
    </dgm:pt>
    <dgm:pt modelId="{B60DCCB6-D01F-4F03-A039-B21848BA4F3E}" type="sibTrans" cxnId="{0AEFF7D6-3029-4A39-8971-6B5729FF0F0A}">
      <dgm:prSet/>
      <dgm:spPr/>
      <dgm:t>
        <a:bodyPr/>
        <a:lstStyle/>
        <a:p>
          <a:endParaRPr lang="en-US"/>
        </a:p>
      </dgm:t>
    </dgm:pt>
    <dgm:pt modelId="{9B1C99D5-34A5-49D4-BE59-0F177F2A74D4}">
      <dgm:prSet/>
      <dgm:spPr/>
      <dgm:t>
        <a:bodyPr/>
        <a:lstStyle/>
        <a:p>
          <a:pPr>
            <a:defRPr b="1"/>
          </a:pPr>
          <a:r>
            <a:rPr lang="en-US"/>
            <a:t>Phase 3:</a:t>
          </a:r>
        </a:p>
      </dgm:t>
    </dgm:pt>
    <dgm:pt modelId="{463C51A8-A21E-4E11-B1E3-2DE919AD21EF}" type="parTrans" cxnId="{5456586E-E3E2-4E33-B6DA-94390A2D0B71}">
      <dgm:prSet/>
      <dgm:spPr/>
      <dgm:t>
        <a:bodyPr/>
        <a:lstStyle/>
        <a:p>
          <a:endParaRPr lang="en-US"/>
        </a:p>
      </dgm:t>
    </dgm:pt>
    <dgm:pt modelId="{08DEA281-44DC-44D6-A0F4-532683DA631B}" type="sibTrans" cxnId="{5456586E-E3E2-4E33-B6DA-94390A2D0B71}">
      <dgm:prSet/>
      <dgm:spPr/>
      <dgm:t>
        <a:bodyPr/>
        <a:lstStyle/>
        <a:p>
          <a:endParaRPr lang="en-US"/>
        </a:p>
      </dgm:t>
    </dgm:pt>
    <dgm:pt modelId="{C47D7EEF-7C87-4EB9-BF55-004B40744869}">
      <dgm:prSet/>
      <dgm:spPr/>
      <dgm:t>
        <a:bodyPr/>
        <a:lstStyle/>
        <a:p>
          <a:r>
            <a:rPr lang="en-US"/>
            <a:t>Phase 3 continued development work and saw the creation of most test cases and testing activity with the project’s conclusion</a:t>
          </a:r>
        </a:p>
      </dgm:t>
    </dgm:pt>
    <dgm:pt modelId="{BCF7EC6B-1DE6-4E15-BE0C-94620592A28C}" type="parTrans" cxnId="{47C07B18-30F0-4309-9DA4-2C99D184E8CB}">
      <dgm:prSet/>
      <dgm:spPr/>
      <dgm:t>
        <a:bodyPr/>
        <a:lstStyle/>
        <a:p>
          <a:endParaRPr lang="en-US"/>
        </a:p>
      </dgm:t>
    </dgm:pt>
    <dgm:pt modelId="{38B6A21B-4E88-4FFC-89A1-85F538371F18}" type="sibTrans" cxnId="{47C07B18-30F0-4309-9DA4-2C99D184E8CB}">
      <dgm:prSet/>
      <dgm:spPr/>
      <dgm:t>
        <a:bodyPr/>
        <a:lstStyle/>
        <a:p>
          <a:endParaRPr lang="en-US"/>
        </a:p>
      </dgm:t>
    </dgm:pt>
    <dgm:pt modelId="{79AD6F07-6994-4A25-A8D4-E643B5476A6B}" type="pres">
      <dgm:prSet presAssocID="{F630D8E3-F4C1-40D9-A8FD-2D63620C8706}" presName="root" presStyleCnt="0">
        <dgm:presLayoutVars>
          <dgm:dir/>
          <dgm:resizeHandles val="exact"/>
        </dgm:presLayoutVars>
      </dgm:prSet>
      <dgm:spPr/>
    </dgm:pt>
    <dgm:pt modelId="{9C115048-C2B6-43C1-8F52-AA58AE16F7AD}" type="pres">
      <dgm:prSet presAssocID="{E70C96BE-706F-4C10-A05A-974132A0BC25}" presName="compNode" presStyleCnt="0"/>
      <dgm:spPr/>
    </dgm:pt>
    <dgm:pt modelId="{22AC575D-0A34-4AF8-8A27-8AB2E0EC3683}" type="pres">
      <dgm:prSet presAssocID="{E70C96BE-706F-4C10-A05A-974132A0BC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790AD2D-EB61-467D-80EA-5E9C7DC3E63B}" type="pres">
      <dgm:prSet presAssocID="{E70C96BE-706F-4C10-A05A-974132A0BC25}" presName="iconSpace" presStyleCnt="0"/>
      <dgm:spPr/>
    </dgm:pt>
    <dgm:pt modelId="{C36FFBE8-687E-4740-B984-6116558FA7A2}" type="pres">
      <dgm:prSet presAssocID="{E70C96BE-706F-4C10-A05A-974132A0BC25}" presName="parTx" presStyleLbl="revTx" presStyleIdx="0" presStyleCnt="6">
        <dgm:presLayoutVars>
          <dgm:chMax val="0"/>
          <dgm:chPref val="0"/>
        </dgm:presLayoutVars>
      </dgm:prSet>
      <dgm:spPr/>
    </dgm:pt>
    <dgm:pt modelId="{8883C81F-5D6D-4E40-AD68-C6753C05F5B3}" type="pres">
      <dgm:prSet presAssocID="{E70C96BE-706F-4C10-A05A-974132A0BC25}" presName="txSpace" presStyleCnt="0"/>
      <dgm:spPr/>
    </dgm:pt>
    <dgm:pt modelId="{2A609E04-3CB0-45E6-9274-737A52A09CB7}" type="pres">
      <dgm:prSet presAssocID="{E70C96BE-706F-4C10-A05A-974132A0BC25}" presName="desTx" presStyleLbl="revTx" presStyleIdx="1" presStyleCnt="6">
        <dgm:presLayoutVars/>
      </dgm:prSet>
      <dgm:spPr/>
    </dgm:pt>
    <dgm:pt modelId="{122E9289-1740-4FFF-8868-B5D7ECF41662}" type="pres">
      <dgm:prSet presAssocID="{A025E94D-13E6-47D6-A1EF-CE1EBEAFACB2}" presName="sibTrans" presStyleCnt="0"/>
      <dgm:spPr/>
    </dgm:pt>
    <dgm:pt modelId="{84CC7F8F-41E9-47FC-AF19-8255467116B2}" type="pres">
      <dgm:prSet presAssocID="{97E8BA9E-0D34-4DB6-AE65-F74F29916A7F}" presName="compNode" presStyleCnt="0"/>
      <dgm:spPr/>
    </dgm:pt>
    <dgm:pt modelId="{5A34349E-4692-4C7B-B082-A0220A21BE58}" type="pres">
      <dgm:prSet presAssocID="{97E8BA9E-0D34-4DB6-AE65-F74F29916A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58DB858-CAA2-420E-B404-234C5EDF8EBE}" type="pres">
      <dgm:prSet presAssocID="{97E8BA9E-0D34-4DB6-AE65-F74F29916A7F}" presName="iconSpace" presStyleCnt="0"/>
      <dgm:spPr/>
    </dgm:pt>
    <dgm:pt modelId="{A2A94878-6DC7-42F0-A66B-AEA4116B52C7}" type="pres">
      <dgm:prSet presAssocID="{97E8BA9E-0D34-4DB6-AE65-F74F29916A7F}" presName="parTx" presStyleLbl="revTx" presStyleIdx="2" presStyleCnt="6">
        <dgm:presLayoutVars>
          <dgm:chMax val="0"/>
          <dgm:chPref val="0"/>
        </dgm:presLayoutVars>
      </dgm:prSet>
      <dgm:spPr/>
    </dgm:pt>
    <dgm:pt modelId="{BE24E237-C915-447E-BC51-53E8F69A27DB}" type="pres">
      <dgm:prSet presAssocID="{97E8BA9E-0D34-4DB6-AE65-F74F29916A7F}" presName="txSpace" presStyleCnt="0"/>
      <dgm:spPr/>
    </dgm:pt>
    <dgm:pt modelId="{BA3EB7D0-9436-4A50-98F9-2FE8C36B145A}" type="pres">
      <dgm:prSet presAssocID="{97E8BA9E-0D34-4DB6-AE65-F74F29916A7F}" presName="desTx" presStyleLbl="revTx" presStyleIdx="3" presStyleCnt="6">
        <dgm:presLayoutVars/>
      </dgm:prSet>
      <dgm:spPr/>
    </dgm:pt>
    <dgm:pt modelId="{ACB42DE0-15B6-49AC-A4EB-DB709F322AFE}" type="pres">
      <dgm:prSet presAssocID="{ED273193-9897-4549-88DE-F7BC47FDCD95}" presName="sibTrans" presStyleCnt="0"/>
      <dgm:spPr/>
    </dgm:pt>
    <dgm:pt modelId="{81C09460-8BAD-4921-9587-8AC82124E43E}" type="pres">
      <dgm:prSet presAssocID="{9B1C99D5-34A5-49D4-BE59-0F177F2A74D4}" presName="compNode" presStyleCnt="0"/>
      <dgm:spPr/>
    </dgm:pt>
    <dgm:pt modelId="{FEFD407A-883E-4861-80D0-E6063BE8D9EA}" type="pres">
      <dgm:prSet presAssocID="{9B1C99D5-34A5-49D4-BE59-0F177F2A74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E5CDAAC-EE6F-4CBF-AEE3-A995CBDE6C25}" type="pres">
      <dgm:prSet presAssocID="{9B1C99D5-34A5-49D4-BE59-0F177F2A74D4}" presName="iconSpace" presStyleCnt="0"/>
      <dgm:spPr/>
    </dgm:pt>
    <dgm:pt modelId="{37EDD902-E313-4AE0-8B29-40468A986B9D}" type="pres">
      <dgm:prSet presAssocID="{9B1C99D5-34A5-49D4-BE59-0F177F2A74D4}" presName="parTx" presStyleLbl="revTx" presStyleIdx="4" presStyleCnt="6">
        <dgm:presLayoutVars>
          <dgm:chMax val="0"/>
          <dgm:chPref val="0"/>
        </dgm:presLayoutVars>
      </dgm:prSet>
      <dgm:spPr/>
    </dgm:pt>
    <dgm:pt modelId="{FEBA3C09-12F6-4D30-9B71-D64394B09B74}" type="pres">
      <dgm:prSet presAssocID="{9B1C99D5-34A5-49D4-BE59-0F177F2A74D4}" presName="txSpace" presStyleCnt="0"/>
      <dgm:spPr/>
    </dgm:pt>
    <dgm:pt modelId="{5DDA3422-F21E-49C7-AE45-54B32EA0F9B8}" type="pres">
      <dgm:prSet presAssocID="{9B1C99D5-34A5-49D4-BE59-0F177F2A74D4}" presName="desTx" presStyleLbl="revTx" presStyleIdx="5" presStyleCnt="6">
        <dgm:presLayoutVars/>
      </dgm:prSet>
      <dgm:spPr/>
    </dgm:pt>
  </dgm:ptLst>
  <dgm:cxnLst>
    <dgm:cxn modelId="{8F683709-E485-4E87-9787-F6A13FC7EBF0}" type="presOf" srcId="{3870F3A3-1636-4429-A7F7-2404913FE174}" destId="{2A609E04-3CB0-45E6-9274-737A52A09CB7}" srcOrd="0" destOrd="0" presId="urn:microsoft.com/office/officeart/2018/5/layout/CenteredIconLabelDescriptionList"/>
    <dgm:cxn modelId="{47C07B18-30F0-4309-9DA4-2C99D184E8CB}" srcId="{9B1C99D5-34A5-49D4-BE59-0F177F2A74D4}" destId="{C47D7EEF-7C87-4EB9-BF55-004B40744869}" srcOrd="0" destOrd="0" parTransId="{BCF7EC6B-1DE6-4E15-BE0C-94620592A28C}" sibTransId="{38B6A21B-4E88-4FFC-89A1-85F538371F18}"/>
    <dgm:cxn modelId="{C53DF01D-B604-4A81-A43C-79D9A62EE83D}" type="presOf" srcId="{C47D7EEF-7C87-4EB9-BF55-004B40744869}" destId="{5DDA3422-F21E-49C7-AE45-54B32EA0F9B8}" srcOrd="0" destOrd="0" presId="urn:microsoft.com/office/officeart/2018/5/layout/CenteredIconLabelDescriptionList"/>
    <dgm:cxn modelId="{0EB12827-B68C-4F47-863C-0E4B83231C5B}" type="presOf" srcId="{F630D8E3-F4C1-40D9-A8FD-2D63620C8706}" destId="{79AD6F07-6994-4A25-A8D4-E643B5476A6B}" srcOrd="0" destOrd="0" presId="urn:microsoft.com/office/officeart/2018/5/layout/CenteredIconLabelDescriptionList"/>
    <dgm:cxn modelId="{D7FB514D-2E38-47FC-AD40-A2E0F757681C}" srcId="{F630D8E3-F4C1-40D9-A8FD-2D63620C8706}" destId="{E70C96BE-706F-4C10-A05A-974132A0BC25}" srcOrd="0" destOrd="0" parTransId="{565F9C18-796C-4078-9D70-33E706E53A03}" sibTransId="{A025E94D-13E6-47D6-A1EF-CE1EBEAFACB2}"/>
    <dgm:cxn modelId="{5456586E-E3E2-4E33-B6DA-94390A2D0B71}" srcId="{F630D8E3-F4C1-40D9-A8FD-2D63620C8706}" destId="{9B1C99D5-34A5-49D4-BE59-0F177F2A74D4}" srcOrd="2" destOrd="0" parTransId="{463C51A8-A21E-4E11-B1E3-2DE919AD21EF}" sibTransId="{08DEA281-44DC-44D6-A0F4-532683DA631B}"/>
    <dgm:cxn modelId="{44092D57-9ADB-453B-8265-CBBCB0AA688F}" type="presOf" srcId="{97E8BA9E-0D34-4DB6-AE65-F74F29916A7F}" destId="{A2A94878-6DC7-42F0-A66B-AEA4116B52C7}" srcOrd="0" destOrd="0" presId="urn:microsoft.com/office/officeart/2018/5/layout/CenteredIconLabelDescriptionList"/>
    <dgm:cxn modelId="{F0736786-D9A6-41B3-A36D-5A2DF15A7721}" type="presOf" srcId="{E70C96BE-706F-4C10-A05A-974132A0BC25}" destId="{C36FFBE8-687E-4740-B984-6116558FA7A2}" srcOrd="0" destOrd="0" presId="urn:microsoft.com/office/officeart/2018/5/layout/CenteredIconLabelDescriptionList"/>
    <dgm:cxn modelId="{36BCB8D4-F874-4227-AB87-0CDABA8E3553}" srcId="{F630D8E3-F4C1-40D9-A8FD-2D63620C8706}" destId="{97E8BA9E-0D34-4DB6-AE65-F74F29916A7F}" srcOrd="1" destOrd="0" parTransId="{839C778D-FF23-4E87-AEAF-22A693E75736}" sibTransId="{ED273193-9897-4549-88DE-F7BC47FDCD95}"/>
    <dgm:cxn modelId="{0AEFF7D6-3029-4A39-8971-6B5729FF0F0A}" srcId="{97E8BA9E-0D34-4DB6-AE65-F74F29916A7F}" destId="{242F92BC-FD61-45C2-8330-BF74484B0BCE}" srcOrd="0" destOrd="0" parTransId="{AE2B4AA4-5973-4104-900B-ACA5894D77BD}" sibTransId="{B60DCCB6-D01F-4F03-A039-B21848BA4F3E}"/>
    <dgm:cxn modelId="{CA0A35DA-730E-4880-96A0-FF7B53E9D7C4}" srcId="{E70C96BE-706F-4C10-A05A-974132A0BC25}" destId="{3870F3A3-1636-4429-A7F7-2404913FE174}" srcOrd="0" destOrd="0" parTransId="{4138B06F-9B90-4222-BFBD-4E616743867B}" sibTransId="{01561182-91AB-4764-847A-908CC37E621C}"/>
    <dgm:cxn modelId="{508DCBF0-9009-4362-B9DC-27F3A692216B}" type="presOf" srcId="{9B1C99D5-34A5-49D4-BE59-0F177F2A74D4}" destId="{37EDD902-E313-4AE0-8B29-40468A986B9D}" srcOrd="0" destOrd="0" presId="urn:microsoft.com/office/officeart/2018/5/layout/CenteredIconLabelDescriptionList"/>
    <dgm:cxn modelId="{333B40FD-870E-4825-BFE6-4B4375A42DDD}" type="presOf" srcId="{242F92BC-FD61-45C2-8330-BF74484B0BCE}" destId="{BA3EB7D0-9436-4A50-98F9-2FE8C36B145A}" srcOrd="0" destOrd="0" presId="urn:microsoft.com/office/officeart/2018/5/layout/CenteredIconLabelDescriptionList"/>
    <dgm:cxn modelId="{7223E86A-FAC2-4C9B-87BF-3FE343E3AD8A}" type="presParOf" srcId="{79AD6F07-6994-4A25-A8D4-E643B5476A6B}" destId="{9C115048-C2B6-43C1-8F52-AA58AE16F7AD}" srcOrd="0" destOrd="0" presId="urn:microsoft.com/office/officeart/2018/5/layout/CenteredIconLabelDescriptionList"/>
    <dgm:cxn modelId="{0C54AA0B-6F9E-4D9B-824C-9CB4206493AB}" type="presParOf" srcId="{9C115048-C2B6-43C1-8F52-AA58AE16F7AD}" destId="{22AC575D-0A34-4AF8-8A27-8AB2E0EC3683}" srcOrd="0" destOrd="0" presId="urn:microsoft.com/office/officeart/2018/5/layout/CenteredIconLabelDescriptionList"/>
    <dgm:cxn modelId="{6A28CC94-B7EF-4C6E-95EB-A9F92861B4C2}" type="presParOf" srcId="{9C115048-C2B6-43C1-8F52-AA58AE16F7AD}" destId="{7790AD2D-EB61-467D-80EA-5E9C7DC3E63B}" srcOrd="1" destOrd="0" presId="urn:microsoft.com/office/officeart/2018/5/layout/CenteredIconLabelDescriptionList"/>
    <dgm:cxn modelId="{B83908F2-19F5-40D4-A9DA-5946566D537D}" type="presParOf" srcId="{9C115048-C2B6-43C1-8F52-AA58AE16F7AD}" destId="{C36FFBE8-687E-4740-B984-6116558FA7A2}" srcOrd="2" destOrd="0" presId="urn:microsoft.com/office/officeart/2018/5/layout/CenteredIconLabelDescriptionList"/>
    <dgm:cxn modelId="{34D8F586-AAC6-48B3-84F9-70AE54EA5A4E}" type="presParOf" srcId="{9C115048-C2B6-43C1-8F52-AA58AE16F7AD}" destId="{8883C81F-5D6D-4E40-AD68-C6753C05F5B3}" srcOrd="3" destOrd="0" presId="urn:microsoft.com/office/officeart/2018/5/layout/CenteredIconLabelDescriptionList"/>
    <dgm:cxn modelId="{80395D69-54F2-4556-9DF2-1A247525DA73}" type="presParOf" srcId="{9C115048-C2B6-43C1-8F52-AA58AE16F7AD}" destId="{2A609E04-3CB0-45E6-9274-737A52A09CB7}" srcOrd="4" destOrd="0" presId="urn:microsoft.com/office/officeart/2018/5/layout/CenteredIconLabelDescriptionList"/>
    <dgm:cxn modelId="{FA8BFC58-C0F3-4C17-8C3D-FE93E3157AE8}" type="presParOf" srcId="{79AD6F07-6994-4A25-A8D4-E643B5476A6B}" destId="{122E9289-1740-4FFF-8868-B5D7ECF41662}" srcOrd="1" destOrd="0" presId="urn:microsoft.com/office/officeart/2018/5/layout/CenteredIconLabelDescriptionList"/>
    <dgm:cxn modelId="{598D7B94-27D2-478D-AA43-02EAE6C6D166}" type="presParOf" srcId="{79AD6F07-6994-4A25-A8D4-E643B5476A6B}" destId="{84CC7F8F-41E9-47FC-AF19-8255467116B2}" srcOrd="2" destOrd="0" presId="urn:microsoft.com/office/officeart/2018/5/layout/CenteredIconLabelDescriptionList"/>
    <dgm:cxn modelId="{4FC90788-C275-482B-ADC5-2C2AEBBC23A2}" type="presParOf" srcId="{84CC7F8F-41E9-47FC-AF19-8255467116B2}" destId="{5A34349E-4692-4C7B-B082-A0220A21BE58}" srcOrd="0" destOrd="0" presId="urn:microsoft.com/office/officeart/2018/5/layout/CenteredIconLabelDescriptionList"/>
    <dgm:cxn modelId="{FF8CB1F8-698D-41AF-9E44-1A3FDB35A388}" type="presParOf" srcId="{84CC7F8F-41E9-47FC-AF19-8255467116B2}" destId="{C58DB858-CAA2-420E-B404-234C5EDF8EBE}" srcOrd="1" destOrd="0" presId="urn:microsoft.com/office/officeart/2018/5/layout/CenteredIconLabelDescriptionList"/>
    <dgm:cxn modelId="{916007D0-C16F-4860-97AD-7A60A147FFCB}" type="presParOf" srcId="{84CC7F8F-41E9-47FC-AF19-8255467116B2}" destId="{A2A94878-6DC7-42F0-A66B-AEA4116B52C7}" srcOrd="2" destOrd="0" presId="urn:microsoft.com/office/officeart/2018/5/layout/CenteredIconLabelDescriptionList"/>
    <dgm:cxn modelId="{4102DF66-23CA-4AF6-83C0-2FE43656761E}" type="presParOf" srcId="{84CC7F8F-41E9-47FC-AF19-8255467116B2}" destId="{BE24E237-C915-447E-BC51-53E8F69A27DB}" srcOrd="3" destOrd="0" presId="urn:microsoft.com/office/officeart/2018/5/layout/CenteredIconLabelDescriptionList"/>
    <dgm:cxn modelId="{0410EF0A-A35C-49BA-9CAE-8B1B2D00E094}" type="presParOf" srcId="{84CC7F8F-41E9-47FC-AF19-8255467116B2}" destId="{BA3EB7D0-9436-4A50-98F9-2FE8C36B145A}" srcOrd="4" destOrd="0" presId="urn:microsoft.com/office/officeart/2018/5/layout/CenteredIconLabelDescriptionList"/>
    <dgm:cxn modelId="{D19CC968-9837-4DDA-A678-86D8067AD7BF}" type="presParOf" srcId="{79AD6F07-6994-4A25-A8D4-E643B5476A6B}" destId="{ACB42DE0-15B6-49AC-A4EB-DB709F322AFE}" srcOrd="3" destOrd="0" presId="urn:microsoft.com/office/officeart/2018/5/layout/CenteredIconLabelDescriptionList"/>
    <dgm:cxn modelId="{11B482F3-1E5D-47C4-8F84-C26C75C33B4B}" type="presParOf" srcId="{79AD6F07-6994-4A25-A8D4-E643B5476A6B}" destId="{81C09460-8BAD-4921-9587-8AC82124E43E}" srcOrd="4" destOrd="0" presId="urn:microsoft.com/office/officeart/2018/5/layout/CenteredIconLabelDescriptionList"/>
    <dgm:cxn modelId="{0EF49536-44F1-4464-9BF0-BCB90296026B}" type="presParOf" srcId="{81C09460-8BAD-4921-9587-8AC82124E43E}" destId="{FEFD407A-883E-4861-80D0-E6063BE8D9EA}" srcOrd="0" destOrd="0" presId="urn:microsoft.com/office/officeart/2018/5/layout/CenteredIconLabelDescriptionList"/>
    <dgm:cxn modelId="{0217B91A-571B-4D4D-BE84-A7A041496401}" type="presParOf" srcId="{81C09460-8BAD-4921-9587-8AC82124E43E}" destId="{8E5CDAAC-EE6F-4CBF-AEE3-A995CBDE6C25}" srcOrd="1" destOrd="0" presId="urn:microsoft.com/office/officeart/2018/5/layout/CenteredIconLabelDescriptionList"/>
    <dgm:cxn modelId="{F07E784E-0AB8-427B-B8EC-23FFB1B38639}" type="presParOf" srcId="{81C09460-8BAD-4921-9587-8AC82124E43E}" destId="{37EDD902-E313-4AE0-8B29-40468A986B9D}" srcOrd="2" destOrd="0" presId="urn:microsoft.com/office/officeart/2018/5/layout/CenteredIconLabelDescriptionList"/>
    <dgm:cxn modelId="{E50D8F53-55F1-4811-9236-C9B6DFD122F9}" type="presParOf" srcId="{81C09460-8BAD-4921-9587-8AC82124E43E}" destId="{FEBA3C09-12F6-4D30-9B71-D64394B09B74}" srcOrd="3" destOrd="0" presId="urn:microsoft.com/office/officeart/2018/5/layout/CenteredIconLabelDescriptionList"/>
    <dgm:cxn modelId="{19B087EA-F45B-40AC-82C2-0B096DC921F3}" type="presParOf" srcId="{81C09460-8BAD-4921-9587-8AC82124E43E}" destId="{5DDA3422-F21E-49C7-AE45-54B32EA0F9B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7A18D9-85C3-4C04-BC5E-E8D270BAE6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134BEC4-EDDC-4318-9F24-76AAC077F6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Primary Language</a:t>
          </a:r>
        </a:p>
      </dgm:t>
    </dgm:pt>
    <dgm:pt modelId="{DC09EC64-326D-42F6-B46D-5BDFD75E2C65}" type="parTrans" cxnId="{700FFA70-2B87-4AF9-977E-6CC41C7822A7}">
      <dgm:prSet/>
      <dgm:spPr/>
      <dgm:t>
        <a:bodyPr/>
        <a:lstStyle/>
        <a:p>
          <a:endParaRPr lang="en-US"/>
        </a:p>
      </dgm:t>
    </dgm:pt>
    <dgm:pt modelId="{345A5064-91A8-4FCF-930F-6B7919FC7360}" type="sibTrans" cxnId="{700FFA70-2B87-4AF9-977E-6CC41C7822A7}">
      <dgm:prSet/>
      <dgm:spPr/>
      <dgm:t>
        <a:bodyPr/>
        <a:lstStyle/>
        <a:p>
          <a:endParaRPr lang="en-US"/>
        </a:p>
      </dgm:t>
    </dgm:pt>
    <dgm:pt modelId="{FE1D99C3-4945-4366-9146-1385B8EF58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</a:t>
          </a:r>
        </a:p>
      </dgm:t>
    </dgm:pt>
    <dgm:pt modelId="{9B3BD5E3-3988-4E07-91FB-94E6631811F4}" type="parTrans" cxnId="{0664965F-589E-4B4E-8815-3F06FC8E5B13}">
      <dgm:prSet/>
      <dgm:spPr/>
      <dgm:t>
        <a:bodyPr/>
        <a:lstStyle/>
        <a:p>
          <a:endParaRPr lang="en-US"/>
        </a:p>
      </dgm:t>
    </dgm:pt>
    <dgm:pt modelId="{F821296B-0926-4485-8DD9-5AB66A3247A3}" type="sibTrans" cxnId="{0664965F-589E-4B4E-8815-3F06FC8E5B13}">
      <dgm:prSet/>
      <dgm:spPr/>
      <dgm:t>
        <a:bodyPr/>
        <a:lstStyle/>
        <a:p>
          <a:endParaRPr lang="en-US"/>
        </a:p>
      </dgm:t>
    </dgm:pt>
    <dgm:pt modelId="{645BAA62-E0C4-402D-913F-D61F97CE53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Development Framework</a:t>
          </a:r>
        </a:p>
      </dgm:t>
    </dgm:pt>
    <dgm:pt modelId="{9D2A0AE7-F92D-46B5-8055-2E8E62FCB5FC}" type="parTrans" cxnId="{7866ED4E-E219-47EB-B128-38132D4BC0C3}">
      <dgm:prSet/>
      <dgm:spPr/>
      <dgm:t>
        <a:bodyPr/>
        <a:lstStyle/>
        <a:p>
          <a:endParaRPr lang="en-US"/>
        </a:p>
      </dgm:t>
    </dgm:pt>
    <dgm:pt modelId="{317536D1-0EF7-4A1F-AE96-2777021005AC}" type="sibTrans" cxnId="{7866ED4E-E219-47EB-B128-38132D4BC0C3}">
      <dgm:prSet/>
      <dgm:spPr/>
      <dgm:t>
        <a:bodyPr/>
        <a:lstStyle/>
        <a:p>
          <a:endParaRPr lang="en-US"/>
        </a:p>
      </dgm:t>
    </dgm:pt>
    <dgm:pt modelId="{5EB3B910-BA07-4409-A2B0-43DC03C7DB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Streamlit</a:t>
          </a:r>
        </a:p>
      </dgm:t>
    </dgm:pt>
    <dgm:pt modelId="{7264F287-A8D3-4DE7-A2C5-DCD85EF82644}" type="parTrans" cxnId="{6513CB4D-1F49-4D00-9506-AF8075DDBBB4}">
      <dgm:prSet/>
      <dgm:spPr/>
      <dgm:t>
        <a:bodyPr/>
        <a:lstStyle/>
        <a:p>
          <a:endParaRPr lang="en-US"/>
        </a:p>
      </dgm:t>
    </dgm:pt>
    <dgm:pt modelId="{78FF3B27-CC49-40FD-90F8-641A180F392C}" type="sibTrans" cxnId="{6513CB4D-1F49-4D00-9506-AF8075DDBBB4}">
      <dgm:prSet/>
      <dgm:spPr/>
      <dgm:t>
        <a:bodyPr/>
        <a:lstStyle/>
        <a:p>
          <a:endParaRPr lang="en-US"/>
        </a:p>
      </dgm:t>
    </dgm:pt>
    <dgm:pt modelId="{3F6B998B-E1AB-457A-9A79-010B7E7068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</a:t>
          </a:r>
        </a:p>
      </dgm:t>
    </dgm:pt>
    <dgm:pt modelId="{D072396F-433C-4D5B-92FD-8BB516C2E1CC}" type="parTrans" cxnId="{D87A0161-6397-446D-B0DE-9327C73897E8}">
      <dgm:prSet/>
      <dgm:spPr/>
      <dgm:t>
        <a:bodyPr/>
        <a:lstStyle/>
        <a:p>
          <a:endParaRPr lang="en-US"/>
        </a:p>
      </dgm:t>
    </dgm:pt>
    <dgm:pt modelId="{A58025C6-FE4E-4B20-A8CE-52D998CC6BA6}" type="sibTrans" cxnId="{D87A0161-6397-446D-B0DE-9327C73897E8}">
      <dgm:prSet/>
      <dgm:spPr/>
      <dgm:t>
        <a:bodyPr/>
        <a:lstStyle/>
        <a:p>
          <a:endParaRPr lang="en-US"/>
        </a:p>
      </dgm:t>
    </dgm:pt>
    <dgm:pt modelId="{766981AC-352A-4AF1-A780-E041E60769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Supabase</a:t>
          </a:r>
        </a:p>
      </dgm:t>
    </dgm:pt>
    <dgm:pt modelId="{3551BC0A-1C3B-413F-B2FA-0F5F7C78E2D7}" type="parTrans" cxnId="{8FA72E51-8577-45EA-A296-5BF8501BAC46}">
      <dgm:prSet/>
      <dgm:spPr/>
      <dgm:t>
        <a:bodyPr/>
        <a:lstStyle/>
        <a:p>
          <a:endParaRPr lang="en-US"/>
        </a:p>
      </dgm:t>
    </dgm:pt>
    <dgm:pt modelId="{615A8A9D-D074-4314-9F0F-228F4E76D113}" type="sibTrans" cxnId="{8FA72E51-8577-45EA-A296-5BF8501BAC46}">
      <dgm:prSet/>
      <dgm:spPr/>
      <dgm:t>
        <a:bodyPr/>
        <a:lstStyle/>
        <a:p>
          <a:endParaRPr lang="en-US"/>
        </a:p>
      </dgm:t>
    </dgm:pt>
    <dgm:pt modelId="{9356604E-B559-495F-8BCE-1EAF9C252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Source Control</a:t>
          </a:r>
        </a:p>
      </dgm:t>
    </dgm:pt>
    <dgm:pt modelId="{116DB0BD-8284-46D2-BDEE-703504A60DE5}" type="parTrans" cxnId="{EC1BC45B-0667-495F-8491-737D161CF5CD}">
      <dgm:prSet/>
      <dgm:spPr/>
      <dgm:t>
        <a:bodyPr/>
        <a:lstStyle/>
        <a:p>
          <a:endParaRPr lang="en-US"/>
        </a:p>
      </dgm:t>
    </dgm:pt>
    <dgm:pt modelId="{FCDEBD75-2EA0-40AE-8E75-E6D81E88B64E}" type="sibTrans" cxnId="{EC1BC45B-0667-495F-8491-737D161CF5CD}">
      <dgm:prSet/>
      <dgm:spPr/>
      <dgm:t>
        <a:bodyPr/>
        <a:lstStyle/>
        <a:p>
          <a:endParaRPr lang="en-US"/>
        </a:p>
      </dgm:t>
    </dgm:pt>
    <dgm:pt modelId="{FF7D889E-B77F-4A80-B2C6-F0E09D9416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GitHub</a:t>
          </a:r>
        </a:p>
      </dgm:t>
    </dgm:pt>
    <dgm:pt modelId="{F8462679-E47E-40CC-89CE-2562CBAE972C}" type="parTrans" cxnId="{2A66A0CF-9BB5-4FF8-A7DA-F1802FF1801F}">
      <dgm:prSet/>
      <dgm:spPr/>
      <dgm:t>
        <a:bodyPr/>
        <a:lstStyle/>
        <a:p>
          <a:endParaRPr lang="en-US"/>
        </a:p>
      </dgm:t>
    </dgm:pt>
    <dgm:pt modelId="{291D3389-86DF-4678-9674-58B8B9DAFC6F}" type="sibTrans" cxnId="{2A66A0CF-9BB5-4FF8-A7DA-F1802FF1801F}">
      <dgm:prSet/>
      <dgm:spPr/>
      <dgm:t>
        <a:bodyPr/>
        <a:lstStyle/>
        <a:p>
          <a:endParaRPr lang="en-US"/>
        </a:p>
      </dgm:t>
    </dgm:pt>
    <dgm:pt modelId="{A6E0B71B-ECCB-4D60-9F8A-F72B791455B0}" type="pres">
      <dgm:prSet presAssocID="{DE7A18D9-85C3-4C04-BC5E-E8D270BAE63B}" presName="root" presStyleCnt="0">
        <dgm:presLayoutVars>
          <dgm:dir/>
          <dgm:resizeHandles val="exact"/>
        </dgm:presLayoutVars>
      </dgm:prSet>
      <dgm:spPr/>
    </dgm:pt>
    <dgm:pt modelId="{A25BEA7F-7BA0-47BA-A740-D5C6471C2409}" type="pres">
      <dgm:prSet presAssocID="{1134BEC4-EDDC-4318-9F24-76AAC077F653}" presName="compNode" presStyleCnt="0"/>
      <dgm:spPr/>
    </dgm:pt>
    <dgm:pt modelId="{6C1FF1C2-E035-421F-A7FE-8FCA6007A9F3}" type="pres">
      <dgm:prSet presAssocID="{1134BEC4-EDDC-4318-9F24-76AAC077F653}" presName="bgRect" presStyleLbl="bgShp" presStyleIdx="0" presStyleCnt="4"/>
      <dgm:spPr/>
    </dgm:pt>
    <dgm:pt modelId="{8A0B4F60-6335-4498-A8B0-7FCC8CD85BDA}" type="pres">
      <dgm:prSet presAssocID="{1134BEC4-EDDC-4318-9F24-76AAC077F6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AED5EAE-1110-4123-8C05-9FF954C83966}" type="pres">
      <dgm:prSet presAssocID="{1134BEC4-EDDC-4318-9F24-76AAC077F653}" presName="spaceRect" presStyleCnt="0"/>
      <dgm:spPr/>
    </dgm:pt>
    <dgm:pt modelId="{5A218DE0-C52F-4785-9D56-1FD9EA8BA631}" type="pres">
      <dgm:prSet presAssocID="{1134BEC4-EDDC-4318-9F24-76AAC077F653}" presName="parTx" presStyleLbl="revTx" presStyleIdx="0" presStyleCnt="8">
        <dgm:presLayoutVars>
          <dgm:chMax val="0"/>
          <dgm:chPref val="0"/>
        </dgm:presLayoutVars>
      </dgm:prSet>
      <dgm:spPr/>
    </dgm:pt>
    <dgm:pt modelId="{EC8E0071-B0EB-4C21-A069-B75C71BCF5D2}" type="pres">
      <dgm:prSet presAssocID="{1134BEC4-EDDC-4318-9F24-76AAC077F653}" presName="desTx" presStyleLbl="revTx" presStyleIdx="1" presStyleCnt="8">
        <dgm:presLayoutVars/>
      </dgm:prSet>
      <dgm:spPr/>
    </dgm:pt>
    <dgm:pt modelId="{25B75152-5A11-4C76-B628-F150C72F54F4}" type="pres">
      <dgm:prSet presAssocID="{345A5064-91A8-4FCF-930F-6B7919FC7360}" presName="sibTrans" presStyleCnt="0"/>
      <dgm:spPr/>
    </dgm:pt>
    <dgm:pt modelId="{744B4086-2840-451B-B8B9-B9C52E88DF70}" type="pres">
      <dgm:prSet presAssocID="{645BAA62-E0C4-402D-913F-D61F97CE5339}" presName="compNode" presStyleCnt="0"/>
      <dgm:spPr/>
    </dgm:pt>
    <dgm:pt modelId="{6248AB9D-6C2A-4B8B-A4FA-F759D943EC06}" type="pres">
      <dgm:prSet presAssocID="{645BAA62-E0C4-402D-913F-D61F97CE5339}" presName="bgRect" presStyleLbl="bgShp" presStyleIdx="1" presStyleCnt="4"/>
      <dgm:spPr/>
    </dgm:pt>
    <dgm:pt modelId="{17F4849E-1C03-4EE9-8FC9-A0844A018FA7}" type="pres">
      <dgm:prSet presAssocID="{645BAA62-E0C4-402D-913F-D61F97CE53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2E38E1A-DB12-4112-9F21-A06F776A25F3}" type="pres">
      <dgm:prSet presAssocID="{645BAA62-E0C4-402D-913F-D61F97CE5339}" presName="spaceRect" presStyleCnt="0"/>
      <dgm:spPr/>
    </dgm:pt>
    <dgm:pt modelId="{D930437B-3487-4C8F-A8DA-06A7B45B6CC7}" type="pres">
      <dgm:prSet presAssocID="{645BAA62-E0C4-402D-913F-D61F97CE5339}" presName="parTx" presStyleLbl="revTx" presStyleIdx="2" presStyleCnt="8">
        <dgm:presLayoutVars>
          <dgm:chMax val="0"/>
          <dgm:chPref val="0"/>
        </dgm:presLayoutVars>
      </dgm:prSet>
      <dgm:spPr/>
    </dgm:pt>
    <dgm:pt modelId="{0AE1DCFD-23FB-45EC-B0AF-09FF050CF2EC}" type="pres">
      <dgm:prSet presAssocID="{645BAA62-E0C4-402D-913F-D61F97CE5339}" presName="desTx" presStyleLbl="revTx" presStyleIdx="3" presStyleCnt="8">
        <dgm:presLayoutVars/>
      </dgm:prSet>
      <dgm:spPr/>
    </dgm:pt>
    <dgm:pt modelId="{6DEF10E2-7239-4D9D-85CC-BCAD7641FFF6}" type="pres">
      <dgm:prSet presAssocID="{317536D1-0EF7-4A1F-AE96-2777021005AC}" presName="sibTrans" presStyleCnt="0"/>
      <dgm:spPr/>
    </dgm:pt>
    <dgm:pt modelId="{C4C1C9B1-2430-4424-86F2-E0819421F8AF}" type="pres">
      <dgm:prSet presAssocID="{3F6B998B-E1AB-457A-9A79-010B7E706872}" presName="compNode" presStyleCnt="0"/>
      <dgm:spPr/>
    </dgm:pt>
    <dgm:pt modelId="{02E83214-4A20-4DF0-910A-EC08FBBC344E}" type="pres">
      <dgm:prSet presAssocID="{3F6B998B-E1AB-457A-9A79-010B7E706872}" presName="bgRect" presStyleLbl="bgShp" presStyleIdx="2" presStyleCnt="4" custLinFactNeighborX="-243" custLinFactNeighborY="-2043"/>
      <dgm:spPr/>
    </dgm:pt>
    <dgm:pt modelId="{EDB5DDA3-FDDE-49EE-8919-A67D65A409A4}" type="pres">
      <dgm:prSet presAssocID="{3F6B998B-E1AB-457A-9A79-010B7E7068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9BE324-91DB-4D19-91EC-2F1ADE07404A}" type="pres">
      <dgm:prSet presAssocID="{3F6B998B-E1AB-457A-9A79-010B7E706872}" presName="spaceRect" presStyleCnt="0"/>
      <dgm:spPr/>
    </dgm:pt>
    <dgm:pt modelId="{822FC8F7-FDC6-45D1-8CD7-6682D003B972}" type="pres">
      <dgm:prSet presAssocID="{3F6B998B-E1AB-457A-9A79-010B7E706872}" presName="parTx" presStyleLbl="revTx" presStyleIdx="4" presStyleCnt="8">
        <dgm:presLayoutVars>
          <dgm:chMax val="0"/>
          <dgm:chPref val="0"/>
        </dgm:presLayoutVars>
      </dgm:prSet>
      <dgm:spPr/>
    </dgm:pt>
    <dgm:pt modelId="{A9BAB532-E56C-489E-A468-E0FB1B6CC25D}" type="pres">
      <dgm:prSet presAssocID="{3F6B998B-E1AB-457A-9A79-010B7E706872}" presName="desTx" presStyleLbl="revTx" presStyleIdx="5" presStyleCnt="8">
        <dgm:presLayoutVars/>
      </dgm:prSet>
      <dgm:spPr/>
    </dgm:pt>
    <dgm:pt modelId="{D9119D53-C896-4D6B-9939-F4D036EDE5FD}" type="pres">
      <dgm:prSet presAssocID="{A58025C6-FE4E-4B20-A8CE-52D998CC6BA6}" presName="sibTrans" presStyleCnt="0"/>
      <dgm:spPr/>
    </dgm:pt>
    <dgm:pt modelId="{7F68C6A5-F927-40F5-A5F2-8A6AB8E3564D}" type="pres">
      <dgm:prSet presAssocID="{9356604E-B559-495F-8BCE-1EAF9C25283D}" presName="compNode" presStyleCnt="0"/>
      <dgm:spPr/>
    </dgm:pt>
    <dgm:pt modelId="{94BB482E-9471-407A-81E3-37A41C5455C7}" type="pres">
      <dgm:prSet presAssocID="{9356604E-B559-495F-8BCE-1EAF9C25283D}" presName="bgRect" presStyleLbl="bgShp" presStyleIdx="3" presStyleCnt="4"/>
      <dgm:spPr/>
    </dgm:pt>
    <dgm:pt modelId="{321312AA-7112-4C9C-A9EE-1D0081EDFA8F}" type="pres">
      <dgm:prSet presAssocID="{9356604E-B559-495F-8BCE-1EAF9C2528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DC283DB2-A925-4619-BC23-76168A040198}" type="pres">
      <dgm:prSet presAssocID="{9356604E-B559-495F-8BCE-1EAF9C25283D}" presName="spaceRect" presStyleCnt="0"/>
      <dgm:spPr/>
    </dgm:pt>
    <dgm:pt modelId="{F337672C-41B0-452D-A7CC-60C1C749D473}" type="pres">
      <dgm:prSet presAssocID="{9356604E-B559-495F-8BCE-1EAF9C25283D}" presName="parTx" presStyleLbl="revTx" presStyleIdx="6" presStyleCnt="8">
        <dgm:presLayoutVars>
          <dgm:chMax val="0"/>
          <dgm:chPref val="0"/>
        </dgm:presLayoutVars>
      </dgm:prSet>
      <dgm:spPr/>
    </dgm:pt>
    <dgm:pt modelId="{E26B2F99-0EF6-4FCE-8FC1-D4849D3EFF62}" type="pres">
      <dgm:prSet presAssocID="{9356604E-B559-495F-8BCE-1EAF9C25283D}" presName="desTx" presStyleLbl="revTx" presStyleIdx="7" presStyleCnt="8">
        <dgm:presLayoutVars/>
      </dgm:prSet>
      <dgm:spPr/>
    </dgm:pt>
  </dgm:ptLst>
  <dgm:cxnLst>
    <dgm:cxn modelId="{4D492102-3985-4CC6-8C91-158A9F0492C1}" type="presOf" srcId="{FF7D889E-B77F-4A80-B2C6-F0E09D9416C2}" destId="{E26B2F99-0EF6-4FCE-8FC1-D4849D3EFF62}" srcOrd="0" destOrd="0" presId="urn:microsoft.com/office/officeart/2018/2/layout/IconVerticalSolidList"/>
    <dgm:cxn modelId="{EC1BC45B-0667-495F-8491-737D161CF5CD}" srcId="{DE7A18D9-85C3-4C04-BC5E-E8D270BAE63B}" destId="{9356604E-B559-495F-8BCE-1EAF9C25283D}" srcOrd="3" destOrd="0" parTransId="{116DB0BD-8284-46D2-BDEE-703504A60DE5}" sibTransId="{FCDEBD75-2EA0-40AE-8E75-E6D81E88B64E}"/>
    <dgm:cxn modelId="{0664965F-589E-4B4E-8815-3F06FC8E5B13}" srcId="{1134BEC4-EDDC-4318-9F24-76AAC077F653}" destId="{FE1D99C3-4945-4366-9146-1385B8EF584E}" srcOrd="0" destOrd="0" parTransId="{9B3BD5E3-3988-4E07-91FB-94E6631811F4}" sibTransId="{F821296B-0926-4485-8DD9-5AB66A3247A3}"/>
    <dgm:cxn modelId="{D87A0161-6397-446D-B0DE-9327C73897E8}" srcId="{DE7A18D9-85C3-4C04-BC5E-E8D270BAE63B}" destId="{3F6B998B-E1AB-457A-9A79-010B7E706872}" srcOrd="2" destOrd="0" parTransId="{D072396F-433C-4D5B-92FD-8BB516C2E1CC}" sibTransId="{A58025C6-FE4E-4B20-A8CE-52D998CC6BA6}"/>
    <dgm:cxn modelId="{37D81842-D435-4070-B5CB-CECCC559FEE5}" type="presOf" srcId="{FE1D99C3-4945-4366-9146-1385B8EF584E}" destId="{EC8E0071-B0EB-4C21-A069-B75C71BCF5D2}" srcOrd="0" destOrd="0" presId="urn:microsoft.com/office/officeart/2018/2/layout/IconVerticalSolidList"/>
    <dgm:cxn modelId="{6513CB4D-1F49-4D00-9506-AF8075DDBBB4}" srcId="{645BAA62-E0C4-402D-913F-D61F97CE5339}" destId="{5EB3B910-BA07-4409-A2B0-43DC03C7DB2A}" srcOrd="0" destOrd="0" parTransId="{7264F287-A8D3-4DE7-A2C5-DCD85EF82644}" sibTransId="{78FF3B27-CC49-40FD-90F8-641A180F392C}"/>
    <dgm:cxn modelId="{7866ED4E-E219-47EB-B128-38132D4BC0C3}" srcId="{DE7A18D9-85C3-4C04-BC5E-E8D270BAE63B}" destId="{645BAA62-E0C4-402D-913F-D61F97CE5339}" srcOrd="1" destOrd="0" parTransId="{9D2A0AE7-F92D-46B5-8055-2E8E62FCB5FC}" sibTransId="{317536D1-0EF7-4A1F-AE96-2777021005AC}"/>
    <dgm:cxn modelId="{700FFA70-2B87-4AF9-977E-6CC41C7822A7}" srcId="{DE7A18D9-85C3-4C04-BC5E-E8D270BAE63B}" destId="{1134BEC4-EDDC-4318-9F24-76AAC077F653}" srcOrd="0" destOrd="0" parTransId="{DC09EC64-326D-42F6-B46D-5BDFD75E2C65}" sibTransId="{345A5064-91A8-4FCF-930F-6B7919FC7360}"/>
    <dgm:cxn modelId="{8FA72E51-8577-45EA-A296-5BF8501BAC46}" srcId="{3F6B998B-E1AB-457A-9A79-010B7E706872}" destId="{766981AC-352A-4AF1-A780-E041E6076926}" srcOrd="0" destOrd="0" parTransId="{3551BC0A-1C3B-413F-B2FA-0F5F7C78E2D7}" sibTransId="{615A8A9D-D074-4314-9F0F-228F4E76D113}"/>
    <dgm:cxn modelId="{74AC3FAA-B42B-4AE5-B680-BA23E5C181B1}" type="presOf" srcId="{5EB3B910-BA07-4409-A2B0-43DC03C7DB2A}" destId="{0AE1DCFD-23FB-45EC-B0AF-09FF050CF2EC}" srcOrd="0" destOrd="0" presId="urn:microsoft.com/office/officeart/2018/2/layout/IconVerticalSolidList"/>
    <dgm:cxn modelId="{54FA97B6-223F-40BE-8B0F-E77213D4A3E0}" type="presOf" srcId="{DE7A18D9-85C3-4C04-BC5E-E8D270BAE63B}" destId="{A6E0B71B-ECCB-4D60-9F8A-F72B791455B0}" srcOrd="0" destOrd="0" presId="urn:microsoft.com/office/officeart/2018/2/layout/IconVerticalSolidList"/>
    <dgm:cxn modelId="{31FADDC9-CF3F-473B-B70B-643B4A4414AF}" type="presOf" srcId="{645BAA62-E0C4-402D-913F-D61F97CE5339}" destId="{D930437B-3487-4C8F-A8DA-06A7B45B6CC7}" srcOrd="0" destOrd="0" presId="urn:microsoft.com/office/officeart/2018/2/layout/IconVerticalSolidList"/>
    <dgm:cxn modelId="{2A66A0CF-9BB5-4FF8-A7DA-F1802FF1801F}" srcId="{9356604E-B559-495F-8BCE-1EAF9C25283D}" destId="{FF7D889E-B77F-4A80-B2C6-F0E09D9416C2}" srcOrd="0" destOrd="0" parTransId="{F8462679-E47E-40CC-89CE-2562CBAE972C}" sibTransId="{291D3389-86DF-4678-9674-58B8B9DAFC6F}"/>
    <dgm:cxn modelId="{E95C25D4-079B-4F26-B77A-E9F0402F2AD9}" type="presOf" srcId="{3F6B998B-E1AB-457A-9A79-010B7E706872}" destId="{822FC8F7-FDC6-45D1-8CD7-6682D003B972}" srcOrd="0" destOrd="0" presId="urn:microsoft.com/office/officeart/2018/2/layout/IconVerticalSolidList"/>
    <dgm:cxn modelId="{15232BE1-1DFD-457E-82D9-B1ED4A72DCFE}" type="presOf" srcId="{9356604E-B559-495F-8BCE-1EAF9C25283D}" destId="{F337672C-41B0-452D-A7CC-60C1C749D473}" srcOrd="0" destOrd="0" presId="urn:microsoft.com/office/officeart/2018/2/layout/IconVerticalSolidList"/>
    <dgm:cxn modelId="{5EB63EE4-827E-4FBA-866F-D45A67B8B482}" type="presOf" srcId="{766981AC-352A-4AF1-A780-E041E6076926}" destId="{A9BAB532-E56C-489E-A468-E0FB1B6CC25D}" srcOrd="0" destOrd="0" presId="urn:microsoft.com/office/officeart/2018/2/layout/IconVerticalSolidList"/>
    <dgm:cxn modelId="{F164EBE6-CB11-4BE0-A2EF-939CB0EC2E81}" type="presOf" srcId="{1134BEC4-EDDC-4318-9F24-76AAC077F653}" destId="{5A218DE0-C52F-4785-9D56-1FD9EA8BA631}" srcOrd="0" destOrd="0" presId="urn:microsoft.com/office/officeart/2018/2/layout/IconVerticalSolidList"/>
    <dgm:cxn modelId="{1380A802-A02A-4EB4-B971-8926B646F48C}" type="presParOf" srcId="{A6E0B71B-ECCB-4D60-9F8A-F72B791455B0}" destId="{A25BEA7F-7BA0-47BA-A740-D5C6471C2409}" srcOrd="0" destOrd="0" presId="urn:microsoft.com/office/officeart/2018/2/layout/IconVerticalSolidList"/>
    <dgm:cxn modelId="{00C51710-3777-4C09-A2F2-120AED9AC268}" type="presParOf" srcId="{A25BEA7F-7BA0-47BA-A740-D5C6471C2409}" destId="{6C1FF1C2-E035-421F-A7FE-8FCA6007A9F3}" srcOrd="0" destOrd="0" presId="urn:microsoft.com/office/officeart/2018/2/layout/IconVerticalSolidList"/>
    <dgm:cxn modelId="{7F856ABC-201D-4E9A-9E72-43CD04B60B0C}" type="presParOf" srcId="{A25BEA7F-7BA0-47BA-A740-D5C6471C2409}" destId="{8A0B4F60-6335-4498-A8B0-7FCC8CD85BDA}" srcOrd="1" destOrd="0" presId="urn:microsoft.com/office/officeart/2018/2/layout/IconVerticalSolidList"/>
    <dgm:cxn modelId="{14223D30-9112-46D9-B3D1-9A935964301B}" type="presParOf" srcId="{A25BEA7F-7BA0-47BA-A740-D5C6471C2409}" destId="{1AED5EAE-1110-4123-8C05-9FF954C83966}" srcOrd="2" destOrd="0" presId="urn:microsoft.com/office/officeart/2018/2/layout/IconVerticalSolidList"/>
    <dgm:cxn modelId="{75CBCEC8-7C78-49C0-BD96-5F302660605D}" type="presParOf" srcId="{A25BEA7F-7BA0-47BA-A740-D5C6471C2409}" destId="{5A218DE0-C52F-4785-9D56-1FD9EA8BA631}" srcOrd="3" destOrd="0" presId="urn:microsoft.com/office/officeart/2018/2/layout/IconVerticalSolidList"/>
    <dgm:cxn modelId="{4F6429E1-C264-472B-984B-0085FDFBA437}" type="presParOf" srcId="{A25BEA7F-7BA0-47BA-A740-D5C6471C2409}" destId="{EC8E0071-B0EB-4C21-A069-B75C71BCF5D2}" srcOrd="4" destOrd="0" presId="urn:microsoft.com/office/officeart/2018/2/layout/IconVerticalSolidList"/>
    <dgm:cxn modelId="{B402A695-CDF2-4ED5-B195-23F3A12C8570}" type="presParOf" srcId="{A6E0B71B-ECCB-4D60-9F8A-F72B791455B0}" destId="{25B75152-5A11-4C76-B628-F150C72F54F4}" srcOrd="1" destOrd="0" presId="urn:microsoft.com/office/officeart/2018/2/layout/IconVerticalSolidList"/>
    <dgm:cxn modelId="{FA4E7A49-29D9-47CF-85C5-425683B58AD0}" type="presParOf" srcId="{A6E0B71B-ECCB-4D60-9F8A-F72B791455B0}" destId="{744B4086-2840-451B-B8B9-B9C52E88DF70}" srcOrd="2" destOrd="0" presId="urn:microsoft.com/office/officeart/2018/2/layout/IconVerticalSolidList"/>
    <dgm:cxn modelId="{9F4231DD-D11B-47A7-9E53-E2EAA1E47B99}" type="presParOf" srcId="{744B4086-2840-451B-B8B9-B9C52E88DF70}" destId="{6248AB9D-6C2A-4B8B-A4FA-F759D943EC06}" srcOrd="0" destOrd="0" presId="urn:microsoft.com/office/officeart/2018/2/layout/IconVerticalSolidList"/>
    <dgm:cxn modelId="{81C81C48-F099-4137-818C-70194C5D4DF6}" type="presParOf" srcId="{744B4086-2840-451B-B8B9-B9C52E88DF70}" destId="{17F4849E-1C03-4EE9-8FC9-A0844A018FA7}" srcOrd="1" destOrd="0" presId="urn:microsoft.com/office/officeart/2018/2/layout/IconVerticalSolidList"/>
    <dgm:cxn modelId="{82A0EB63-F041-455E-91B5-A2512F769C40}" type="presParOf" srcId="{744B4086-2840-451B-B8B9-B9C52E88DF70}" destId="{F2E38E1A-DB12-4112-9F21-A06F776A25F3}" srcOrd="2" destOrd="0" presId="urn:microsoft.com/office/officeart/2018/2/layout/IconVerticalSolidList"/>
    <dgm:cxn modelId="{C709DEEA-3D66-438C-B100-B7D13EB554A1}" type="presParOf" srcId="{744B4086-2840-451B-B8B9-B9C52E88DF70}" destId="{D930437B-3487-4C8F-A8DA-06A7B45B6CC7}" srcOrd="3" destOrd="0" presId="urn:microsoft.com/office/officeart/2018/2/layout/IconVerticalSolidList"/>
    <dgm:cxn modelId="{3C02BD5F-BF92-4646-B308-708DF7EF6865}" type="presParOf" srcId="{744B4086-2840-451B-B8B9-B9C52E88DF70}" destId="{0AE1DCFD-23FB-45EC-B0AF-09FF050CF2EC}" srcOrd="4" destOrd="0" presId="urn:microsoft.com/office/officeart/2018/2/layout/IconVerticalSolidList"/>
    <dgm:cxn modelId="{6A190AA6-8E9F-4668-8872-FFF1E73E2044}" type="presParOf" srcId="{A6E0B71B-ECCB-4D60-9F8A-F72B791455B0}" destId="{6DEF10E2-7239-4D9D-85CC-BCAD7641FFF6}" srcOrd="3" destOrd="0" presId="urn:microsoft.com/office/officeart/2018/2/layout/IconVerticalSolidList"/>
    <dgm:cxn modelId="{3D9104BA-1E3F-482B-8171-05059E11F022}" type="presParOf" srcId="{A6E0B71B-ECCB-4D60-9F8A-F72B791455B0}" destId="{C4C1C9B1-2430-4424-86F2-E0819421F8AF}" srcOrd="4" destOrd="0" presId="urn:microsoft.com/office/officeart/2018/2/layout/IconVerticalSolidList"/>
    <dgm:cxn modelId="{BF421C82-23BD-4850-9150-EB622346CE69}" type="presParOf" srcId="{C4C1C9B1-2430-4424-86F2-E0819421F8AF}" destId="{02E83214-4A20-4DF0-910A-EC08FBBC344E}" srcOrd="0" destOrd="0" presId="urn:microsoft.com/office/officeart/2018/2/layout/IconVerticalSolidList"/>
    <dgm:cxn modelId="{97BAEE33-A719-45F7-8558-75928BCF784C}" type="presParOf" srcId="{C4C1C9B1-2430-4424-86F2-E0819421F8AF}" destId="{EDB5DDA3-FDDE-49EE-8919-A67D65A409A4}" srcOrd="1" destOrd="0" presId="urn:microsoft.com/office/officeart/2018/2/layout/IconVerticalSolidList"/>
    <dgm:cxn modelId="{0BDCB32F-726A-48E1-BEDD-3A9D3AC37A9D}" type="presParOf" srcId="{C4C1C9B1-2430-4424-86F2-E0819421F8AF}" destId="{6A9BE324-91DB-4D19-91EC-2F1ADE07404A}" srcOrd="2" destOrd="0" presId="urn:microsoft.com/office/officeart/2018/2/layout/IconVerticalSolidList"/>
    <dgm:cxn modelId="{3EF4C131-B682-4B1C-B03F-7511042D14F5}" type="presParOf" srcId="{C4C1C9B1-2430-4424-86F2-E0819421F8AF}" destId="{822FC8F7-FDC6-45D1-8CD7-6682D003B972}" srcOrd="3" destOrd="0" presId="urn:microsoft.com/office/officeart/2018/2/layout/IconVerticalSolidList"/>
    <dgm:cxn modelId="{6643A824-4B13-4BC2-9D7F-9D1407DFE73C}" type="presParOf" srcId="{C4C1C9B1-2430-4424-86F2-E0819421F8AF}" destId="{A9BAB532-E56C-489E-A468-E0FB1B6CC25D}" srcOrd="4" destOrd="0" presId="urn:microsoft.com/office/officeart/2018/2/layout/IconVerticalSolidList"/>
    <dgm:cxn modelId="{7B3DFEA9-738F-4AA1-9853-70B5B79D960B}" type="presParOf" srcId="{A6E0B71B-ECCB-4D60-9F8A-F72B791455B0}" destId="{D9119D53-C896-4D6B-9939-F4D036EDE5FD}" srcOrd="5" destOrd="0" presId="urn:microsoft.com/office/officeart/2018/2/layout/IconVerticalSolidList"/>
    <dgm:cxn modelId="{B9654F8B-09F3-44A3-93DD-3E50511F4A31}" type="presParOf" srcId="{A6E0B71B-ECCB-4D60-9F8A-F72B791455B0}" destId="{7F68C6A5-F927-40F5-A5F2-8A6AB8E3564D}" srcOrd="6" destOrd="0" presId="urn:microsoft.com/office/officeart/2018/2/layout/IconVerticalSolidList"/>
    <dgm:cxn modelId="{A8191B91-670B-45C7-AAB2-8A5FBE27023A}" type="presParOf" srcId="{7F68C6A5-F927-40F5-A5F2-8A6AB8E3564D}" destId="{94BB482E-9471-407A-81E3-37A41C5455C7}" srcOrd="0" destOrd="0" presId="urn:microsoft.com/office/officeart/2018/2/layout/IconVerticalSolidList"/>
    <dgm:cxn modelId="{BE982165-D8AF-4933-B589-46AB693B60C7}" type="presParOf" srcId="{7F68C6A5-F927-40F5-A5F2-8A6AB8E3564D}" destId="{321312AA-7112-4C9C-A9EE-1D0081EDFA8F}" srcOrd="1" destOrd="0" presId="urn:microsoft.com/office/officeart/2018/2/layout/IconVerticalSolidList"/>
    <dgm:cxn modelId="{73CDFF71-7A82-488F-A8C2-F79E524AFB4C}" type="presParOf" srcId="{7F68C6A5-F927-40F5-A5F2-8A6AB8E3564D}" destId="{DC283DB2-A925-4619-BC23-76168A040198}" srcOrd="2" destOrd="0" presId="urn:microsoft.com/office/officeart/2018/2/layout/IconVerticalSolidList"/>
    <dgm:cxn modelId="{A9648644-8073-4647-8402-9762B0DBAFD0}" type="presParOf" srcId="{7F68C6A5-F927-40F5-A5F2-8A6AB8E3564D}" destId="{F337672C-41B0-452D-A7CC-60C1C749D473}" srcOrd="3" destOrd="0" presId="urn:microsoft.com/office/officeart/2018/2/layout/IconVerticalSolidList"/>
    <dgm:cxn modelId="{E1EFBB8C-CB21-4AA9-A953-14EFC432D6D2}" type="presParOf" srcId="{7F68C6A5-F927-40F5-A5F2-8A6AB8E3564D}" destId="{E26B2F99-0EF6-4FCE-8FC1-D4849D3EFF6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D9896-3DA5-4B9F-B262-6F3A2994D129}">
      <dsp:nvSpPr>
        <dsp:cNvPr id="0" name=""/>
        <dsp:cNvSpPr/>
      </dsp:nvSpPr>
      <dsp:spPr>
        <a:xfrm>
          <a:off x="5949" y="654979"/>
          <a:ext cx="1859793" cy="22317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Samual Muvdi – Lead developer</a:t>
          </a:r>
        </a:p>
      </dsp:txBody>
      <dsp:txXfrm>
        <a:off x="5949" y="1547680"/>
        <a:ext cx="1859793" cy="1339051"/>
      </dsp:txXfrm>
    </dsp:sp>
    <dsp:sp modelId="{92875078-3200-4B6E-9D63-FA410AA0A07D}">
      <dsp:nvSpPr>
        <dsp:cNvPr id="0" name=""/>
        <dsp:cNvSpPr/>
      </dsp:nvSpPr>
      <dsp:spPr>
        <a:xfrm>
          <a:off x="5949" y="654979"/>
          <a:ext cx="1859793" cy="8927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01</a:t>
          </a:r>
        </a:p>
      </dsp:txBody>
      <dsp:txXfrm>
        <a:off x="5949" y="654979"/>
        <a:ext cx="1859793" cy="892700"/>
      </dsp:txXfrm>
    </dsp:sp>
    <dsp:sp modelId="{35603A5B-B4CD-444F-9503-134DE10D702D}">
      <dsp:nvSpPr>
        <dsp:cNvPr id="0" name=""/>
        <dsp:cNvSpPr/>
      </dsp:nvSpPr>
      <dsp:spPr>
        <a:xfrm>
          <a:off x="2014526" y="654979"/>
          <a:ext cx="1859793" cy="22317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Edward </a:t>
          </a:r>
          <a:r>
            <a:rPr lang="en-US" sz="2000" kern="1200" dirty="0" err="1"/>
            <a:t>Basulto</a:t>
          </a:r>
          <a:r>
            <a:rPr lang="en-US" sz="2000" kern="1200" dirty="0"/>
            <a:t> – Developer</a:t>
          </a:r>
        </a:p>
      </dsp:txBody>
      <dsp:txXfrm>
        <a:off x="2014526" y="1547680"/>
        <a:ext cx="1859793" cy="1339051"/>
      </dsp:txXfrm>
    </dsp:sp>
    <dsp:sp modelId="{0AC4C053-CB60-4E8C-BD9C-E8DFCBD1C026}">
      <dsp:nvSpPr>
        <dsp:cNvPr id="0" name=""/>
        <dsp:cNvSpPr/>
      </dsp:nvSpPr>
      <dsp:spPr>
        <a:xfrm>
          <a:off x="2014526" y="654979"/>
          <a:ext cx="1859793" cy="8927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02</a:t>
          </a:r>
        </a:p>
      </dsp:txBody>
      <dsp:txXfrm>
        <a:off x="2014526" y="654979"/>
        <a:ext cx="1859793" cy="892700"/>
      </dsp:txXfrm>
    </dsp:sp>
    <dsp:sp modelId="{AAC48248-8895-402E-A684-614BD589C75C}">
      <dsp:nvSpPr>
        <dsp:cNvPr id="0" name=""/>
        <dsp:cNvSpPr/>
      </dsp:nvSpPr>
      <dsp:spPr>
        <a:xfrm>
          <a:off x="4023103" y="654979"/>
          <a:ext cx="1859793" cy="223175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Ryan Fernandez – Project Coordinator</a:t>
          </a:r>
        </a:p>
      </dsp:txBody>
      <dsp:txXfrm>
        <a:off x="4023103" y="1547680"/>
        <a:ext cx="1859793" cy="1339051"/>
      </dsp:txXfrm>
    </dsp:sp>
    <dsp:sp modelId="{50DFA1F9-FF47-4AB1-8026-727255109447}">
      <dsp:nvSpPr>
        <dsp:cNvPr id="0" name=""/>
        <dsp:cNvSpPr/>
      </dsp:nvSpPr>
      <dsp:spPr>
        <a:xfrm>
          <a:off x="4023103" y="654979"/>
          <a:ext cx="1859793" cy="8927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03</a:t>
          </a:r>
        </a:p>
      </dsp:txBody>
      <dsp:txXfrm>
        <a:off x="4023103" y="654979"/>
        <a:ext cx="1859793" cy="892700"/>
      </dsp:txXfrm>
    </dsp:sp>
    <dsp:sp modelId="{E3F1424F-34DA-4C0F-BC32-FEC6FD151290}">
      <dsp:nvSpPr>
        <dsp:cNvPr id="0" name=""/>
        <dsp:cNvSpPr/>
      </dsp:nvSpPr>
      <dsp:spPr>
        <a:xfrm>
          <a:off x="6031680" y="654979"/>
          <a:ext cx="1859793" cy="223175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Abel Rivas –Researcher</a:t>
          </a:r>
        </a:p>
      </dsp:txBody>
      <dsp:txXfrm>
        <a:off x="6031680" y="1547680"/>
        <a:ext cx="1859793" cy="1339051"/>
      </dsp:txXfrm>
    </dsp:sp>
    <dsp:sp modelId="{F255C781-687D-4757-8476-6CBC0A92EA82}">
      <dsp:nvSpPr>
        <dsp:cNvPr id="0" name=""/>
        <dsp:cNvSpPr/>
      </dsp:nvSpPr>
      <dsp:spPr>
        <a:xfrm>
          <a:off x="6031680" y="654979"/>
          <a:ext cx="1859793" cy="8927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04</a:t>
          </a:r>
        </a:p>
      </dsp:txBody>
      <dsp:txXfrm>
        <a:off x="6031680" y="654979"/>
        <a:ext cx="1859793" cy="892700"/>
      </dsp:txXfrm>
    </dsp:sp>
    <dsp:sp modelId="{A5F10F60-F68E-4EE1-9FAE-55D566D8D844}">
      <dsp:nvSpPr>
        <dsp:cNvPr id="0" name=""/>
        <dsp:cNvSpPr/>
      </dsp:nvSpPr>
      <dsp:spPr>
        <a:xfrm>
          <a:off x="8040257" y="654979"/>
          <a:ext cx="1859793" cy="223175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David Rice - Researcher</a:t>
          </a:r>
        </a:p>
      </dsp:txBody>
      <dsp:txXfrm>
        <a:off x="8040257" y="1547680"/>
        <a:ext cx="1859793" cy="1339051"/>
      </dsp:txXfrm>
    </dsp:sp>
    <dsp:sp modelId="{307F57AF-AD44-4FD8-B615-DD7C95395BC2}">
      <dsp:nvSpPr>
        <dsp:cNvPr id="0" name=""/>
        <dsp:cNvSpPr/>
      </dsp:nvSpPr>
      <dsp:spPr>
        <a:xfrm>
          <a:off x="8040257" y="654979"/>
          <a:ext cx="1859793" cy="89270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05</a:t>
          </a:r>
        </a:p>
      </dsp:txBody>
      <dsp:txXfrm>
        <a:off x="8040257" y="654979"/>
        <a:ext cx="1859793" cy="89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C575D-0A34-4AF8-8A27-8AB2E0EC3683}">
      <dsp:nvSpPr>
        <dsp:cNvPr id="0" name=""/>
        <dsp:cNvSpPr/>
      </dsp:nvSpPr>
      <dsp:spPr>
        <a:xfrm>
          <a:off x="966281" y="175529"/>
          <a:ext cx="1033593" cy="1033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FFBE8-687E-4740-B984-6116558FA7A2}">
      <dsp:nvSpPr>
        <dsp:cNvPr id="0" name=""/>
        <dsp:cNvSpPr/>
      </dsp:nvSpPr>
      <dsp:spPr>
        <a:xfrm>
          <a:off x="6515" y="1346321"/>
          <a:ext cx="2953125" cy="44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Phase 1:</a:t>
          </a:r>
        </a:p>
      </dsp:txBody>
      <dsp:txXfrm>
        <a:off x="6515" y="1346321"/>
        <a:ext cx="2953125" cy="442968"/>
      </dsp:txXfrm>
    </dsp:sp>
    <dsp:sp modelId="{2A609E04-3CB0-45E6-9274-737A52A09CB7}">
      <dsp:nvSpPr>
        <dsp:cNvPr id="0" name=""/>
        <dsp:cNvSpPr/>
      </dsp:nvSpPr>
      <dsp:spPr>
        <a:xfrm>
          <a:off x="6515" y="1853102"/>
          <a:ext cx="2953125" cy="1513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Phase 1included the initial research and establishment phase. Project idea selected, frameworks/language and services chosen, basic design decisions and foundational code written</a:t>
          </a:r>
        </a:p>
      </dsp:txBody>
      <dsp:txXfrm>
        <a:off x="6515" y="1853102"/>
        <a:ext cx="2953125" cy="1513079"/>
      </dsp:txXfrm>
    </dsp:sp>
    <dsp:sp modelId="{5A34349E-4692-4C7B-B082-A0220A21BE58}">
      <dsp:nvSpPr>
        <dsp:cNvPr id="0" name=""/>
        <dsp:cNvSpPr/>
      </dsp:nvSpPr>
      <dsp:spPr>
        <a:xfrm>
          <a:off x="4436203" y="175529"/>
          <a:ext cx="1033593" cy="1033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94878-6DC7-42F0-A66B-AEA4116B52C7}">
      <dsp:nvSpPr>
        <dsp:cNvPr id="0" name=""/>
        <dsp:cNvSpPr/>
      </dsp:nvSpPr>
      <dsp:spPr>
        <a:xfrm>
          <a:off x="3476437" y="1346321"/>
          <a:ext cx="2953125" cy="44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Phase 2: </a:t>
          </a:r>
        </a:p>
      </dsp:txBody>
      <dsp:txXfrm>
        <a:off x="3476437" y="1346321"/>
        <a:ext cx="2953125" cy="442968"/>
      </dsp:txXfrm>
    </dsp:sp>
    <dsp:sp modelId="{BA3EB7D0-9436-4A50-98F9-2FE8C36B145A}">
      <dsp:nvSpPr>
        <dsp:cNvPr id="0" name=""/>
        <dsp:cNvSpPr/>
      </dsp:nvSpPr>
      <dsp:spPr>
        <a:xfrm>
          <a:off x="3476437" y="1853102"/>
          <a:ext cx="2953125" cy="1513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Phase 2 was the primary design phase, all remaining design decision made here, large bulk of dev work done here</a:t>
          </a:r>
        </a:p>
      </dsp:txBody>
      <dsp:txXfrm>
        <a:off x="3476437" y="1853102"/>
        <a:ext cx="2953125" cy="1513079"/>
      </dsp:txXfrm>
    </dsp:sp>
    <dsp:sp modelId="{FEFD407A-883E-4861-80D0-E6063BE8D9EA}">
      <dsp:nvSpPr>
        <dsp:cNvPr id="0" name=""/>
        <dsp:cNvSpPr/>
      </dsp:nvSpPr>
      <dsp:spPr>
        <a:xfrm>
          <a:off x="7906125" y="175529"/>
          <a:ext cx="1033593" cy="1033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DD902-E313-4AE0-8B29-40468A986B9D}">
      <dsp:nvSpPr>
        <dsp:cNvPr id="0" name=""/>
        <dsp:cNvSpPr/>
      </dsp:nvSpPr>
      <dsp:spPr>
        <a:xfrm>
          <a:off x="6946359" y="1346321"/>
          <a:ext cx="2953125" cy="44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Phase 3:</a:t>
          </a:r>
        </a:p>
      </dsp:txBody>
      <dsp:txXfrm>
        <a:off x="6946359" y="1346321"/>
        <a:ext cx="2953125" cy="442968"/>
      </dsp:txXfrm>
    </dsp:sp>
    <dsp:sp modelId="{5DDA3422-F21E-49C7-AE45-54B32EA0F9B8}">
      <dsp:nvSpPr>
        <dsp:cNvPr id="0" name=""/>
        <dsp:cNvSpPr/>
      </dsp:nvSpPr>
      <dsp:spPr>
        <a:xfrm>
          <a:off x="6946359" y="1853102"/>
          <a:ext cx="2953125" cy="1513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Phase 3 continued development work and saw the creation of most test cases and testing activity with the project’s conclusion</a:t>
          </a:r>
        </a:p>
      </dsp:txBody>
      <dsp:txXfrm>
        <a:off x="6946359" y="1853102"/>
        <a:ext cx="2953125" cy="15130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FF1C2-E035-421F-A7FE-8FCA6007A9F3}">
      <dsp:nvSpPr>
        <dsp:cNvPr id="0" name=""/>
        <dsp:cNvSpPr/>
      </dsp:nvSpPr>
      <dsp:spPr>
        <a:xfrm>
          <a:off x="0" y="1469"/>
          <a:ext cx="9906000" cy="7450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B4F60-6335-4498-A8B0-7FCC8CD85BDA}">
      <dsp:nvSpPr>
        <dsp:cNvPr id="0" name=""/>
        <dsp:cNvSpPr/>
      </dsp:nvSpPr>
      <dsp:spPr>
        <a:xfrm>
          <a:off x="225363" y="169095"/>
          <a:ext cx="409752" cy="40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18DE0-C52F-4785-9D56-1FD9EA8BA631}">
      <dsp:nvSpPr>
        <dsp:cNvPr id="0" name=""/>
        <dsp:cNvSpPr/>
      </dsp:nvSpPr>
      <dsp:spPr>
        <a:xfrm>
          <a:off x="860480" y="1469"/>
          <a:ext cx="4457700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Primary Language</a:t>
          </a:r>
        </a:p>
      </dsp:txBody>
      <dsp:txXfrm>
        <a:off x="860480" y="1469"/>
        <a:ext cx="4457700" cy="745004"/>
      </dsp:txXfrm>
    </dsp:sp>
    <dsp:sp modelId="{EC8E0071-B0EB-4C21-A069-B75C71BCF5D2}">
      <dsp:nvSpPr>
        <dsp:cNvPr id="0" name=""/>
        <dsp:cNvSpPr/>
      </dsp:nvSpPr>
      <dsp:spPr>
        <a:xfrm>
          <a:off x="5318180" y="1469"/>
          <a:ext cx="45878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Python</a:t>
          </a:r>
        </a:p>
      </dsp:txBody>
      <dsp:txXfrm>
        <a:off x="5318180" y="1469"/>
        <a:ext cx="4587819" cy="745004"/>
      </dsp:txXfrm>
    </dsp:sp>
    <dsp:sp modelId="{6248AB9D-6C2A-4B8B-A4FA-F759D943EC06}">
      <dsp:nvSpPr>
        <dsp:cNvPr id="0" name=""/>
        <dsp:cNvSpPr/>
      </dsp:nvSpPr>
      <dsp:spPr>
        <a:xfrm>
          <a:off x="0" y="932725"/>
          <a:ext cx="9906000" cy="7450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4849E-1C03-4EE9-8FC9-A0844A018FA7}">
      <dsp:nvSpPr>
        <dsp:cNvPr id="0" name=""/>
        <dsp:cNvSpPr/>
      </dsp:nvSpPr>
      <dsp:spPr>
        <a:xfrm>
          <a:off x="225363" y="1100351"/>
          <a:ext cx="409752" cy="40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0437B-3487-4C8F-A8DA-06A7B45B6CC7}">
      <dsp:nvSpPr>
        <dsp:cNvPr id="0" name=""/>
        <dsp:cNvSpPr/>
      </dsp:nvSpPr>
      <dsp:spPr>
        <a:xfrm>
          <a:off x="860480" y="932725"/>
          <a:ext cx="4457700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Development Framework</a:t>
          </a:r>
        </a:p>
      </dsp:txBody>
      <dsp:txXfrm>
        <a:off x="860480" y="932725"/>
        <a:ext cx="4457700" cy="745004"/>
      </dsp:txXfrm>
    </dsp:sp>
    <dsp:sp modelId="{0AE1DCFD-23FB-45EC-B0AF-09FF050CF2EC}">
      <dsp:nvSpPr>
        <dsp:cNvPr id="0" name=""/>
        <dsp:cNvSpPr/>
      </dsp:nvSpPr>
      <dsp:spPr>
        <a:xfrm>
          <a:off x="5318180" y="932725"/>
          <a:ext cx="45878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Streamlit</a:t>
          </a:r>
        </a:p>
      </dsp:txBody>
      <dsp:txXfrm>
        <a:off x="5318180" y="932725"/>
        <a:ext cx="4587819" cy="745004"/>
      </dsp:txXfrm>
    </dsp:sp>
    <dsp:sp modelId="{02E83214-4A20-4DF0-910A-EC08FBBC344E}">
      <dsp:nvSpPr>
        <dsp:cNvPr id="0" name=""/>
        <dsp:cNvSpPr/>
      </dsp:nvSpPr>
      <dsp:spPr>
        <a:xfrm>
          <a:off x="0" y="1848761"/>
          <a:ext cx="9906000" cy="7450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5DDA3-FDDE-49EE-8919-A67D65A409A4}">
      <dsp:nvSpPr>
        <dsp:cNvPr id="0" name=""/>
        <dsp:cNvSpPr/>
      </dsp:nvSpPr>
      <dsp:spPr>
        <a:xfrm>
          <a:off x="225363" y="2031607"/>
          <a:ext cx="409752" cy="40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FC8F7-FDC6-45D1-8CD7-6682D003B972}">
      <dsp:nvSpPr>
        <dsp:cNvPr id="0" name=""/>
        <dsp:cNvSpPr/>
      </dsp:nvSpPr>
      <dsp:spPr>
        <a:xfrm>
          <a:off x="860480" y="1863981"/>
          <a:ext cx="4457700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Database</a:t>
          </a:r>
        </a:p>
      </dsp:txBody>
      <dsp:txXfrm>
        <a:off x="860480" y="1863981"/>
        <a:ext cx="4457700" cy="745004"/>
      </dsp:txXfrm>
    </dsp:sp>
    <dsp:sp modelId="{A9BAB532-E56C-489E-A468-E0FB1B6CC25D}">
      <dsp:nvSpPr>
        <dsp:cNvPr id="0" name=""/>
        <dsp:cNvSpPr/>
      </dsp:nvSpPr>
      <dsp:spPr>
        <a:xfrm>
          <a:off x="5318180" y="1863981"/>
          <a:ext cx="45878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Supabase</a:t>
          </a:r>
        </a:p>
      </dsp:txBody>
      <dsp:txXfrm>
        <a:off x="5318180" y="1863981"/>
        <a:ext cx="4587819" cy="745004"/>
      </dsp:txXfrm>
    </dsp:sp>
    <dsp:sp modelId="{94BB482E-9471-407A-81E3-37A41C5455C7}">
      <dsp:nvSpPr>
        <dsp:cNvPr id="0" name=""/>
        <dsp:cNvSpPr/>
      </dsp:nvSpPr>
      <dsp:spPr>
        <a:xfrm>
          <a:off x="0" y="2795237"/>
          <a:ext cx="9906000" cy="7450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312AA-7112-4C9C-A9EE-1D0081EDFA8F}">
      <dsp:nvSpPr>
        <dsp:cNvPr id="0" name=""/>
        <dsp:cNvSpPr/>
      </dsp:nvSpPr>
      <dsp:spPr>
        <a:xfrm>
          <a:off x="225363" y="2962863"/>
          <a:ext cx="409752" cy="4097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7672C-41B0-452D-A7CC-60C1C749D473}">
      <dsp:nvSpPr>
        <dsp:cNvPr id="0" name=""/>
        <dsp:cNvSpPr/>
      </dsp:nvSpPr>
      <dsp:spPr>
        <a:xfrm>
          <a:off x="860480" y="2795237"/>
          <a:ext cx="4457700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Source Control</a:t>
          </a:r>
        </a:p>
      </dsp:txBody>
      <dsp:txXfrm>
        <a:off x="860480" y="2795237"/>
        <a:ext cx="4457700" cy="745004"/>
      </dsp:txXfrm>
    </dsp:sp>
    <dsp:sp modelId="{E26B2F99-0EF6-4FCE-8FC1-D4849D3EFF62}">
      <dsp:nvSpPr>
        <dsp:cNvPr id="0" name=""/>
        <dsp:cNvSpPr/>
      </dsp:nvSpPr>
      <dsp:spPr>
        <a:xfrm>
          <a:off x="5318180" y="2795237"/>
          <a:ext cx="45878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GitHub</a:t>
          </a:r>
        </a:p>
      </dsp:txBody>
      <dsp:txXfrm>
        <a:off x="5318180" y="2795237"/>
        <a:ext cx="4587819" cy="745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4F649F6-9FB6-425C-8F3D-D0EC7A699EC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3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0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394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0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42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2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8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8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8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9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3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49F6-9FB6-425C-8F3D-D0EC7A699EC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649F6-9FB6-425C-8F3D-D0EC7A699EC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3B28-4E8E-45BA-8D19-FF33CFE26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54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E4686D-853E-01BD-42BB-FD1E3AA0B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666" y="3602038"/>
            <a:ext cx="3500301" cy="2052720"/>
          </a:xfrm>
        </p:spPr>
        <p:txBody>
          <a:bodyPr>
            <a:normAutofit/>
          </a:bodyPr>
          <a:lstStyle/>
          <a:p>
            <a:r>
              <a:rPr lang="en-US" sz="1800"/>
              <a:t>Data Intelligence Low Code Inventory App for Personal and Corporate Settings</a:t>
            </a:r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ke a simple logo for a company called &quot;WasteDrop&quot;, an app for food inventory management. Include the name of the company in the logo.">
            <a:extLst>
              <a:ext uri="{FF2B5EF4-FFF2-40B4-BE49-F238E27FC236}">
                <a16:creationId xmlns:a16="http://schemas.microsoft.com/office/drawing/2014/main" id="{A0713E40-A987-1EFA-E9DF-DD93B98937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81" b="12333"/>
          <a:stretch/>
        </p:blipFill>
        <p:spPr bwMode="auto">
          <a:xfrm>
            <a:off x="1118988" y="1136606"/>
            <a:ext cx="6112382" cy="4577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260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4" name="Rectangle 53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3FAF8D-B564-4312-34D9-D3C49A66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Where we fit in</a:t>
            </a:r>
          </a:p>
        </p:txBody>
      </p:sp>
      <p:pic>
        <p:nvPicPr>
          <p:cNvPr id="6" name="Picture 5" descr="Fruits and vegetables in bags">
            <a:extLst>
              <a:ext uri="{FF2B5EF4-FFF2-40B4-BE49-F238E27FC236}">
                <a16:creationId xmlns:a16="http://schemas.microsoft.com/office/drawing/2014/main" id="{B83D538E-75FA-FEE2-43EB-4B58508F8C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377" r="13503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3C49F-5FE4-2134-6F5D-FC4EF9F1A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8958" y="2249487"/>
            <a:ext cx="6078453" cy="3541714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Many existing food inventory management apps are designed for either business or personal use, but not both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Personal-use inventory management apps tend to lack in features, while business use ones tend to not be user friendly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There was no middle ground, where both use cases could coexist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WasteDrop</a:t>
            </a:r>
            <a:r>
              <a:rPr lang="en-US" sz="2400" dirty="0"/>
              <a:t> is designed to not only cater to both sides, but also have them enhance each other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Having one product that fits both needs expands potential markets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551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176FA7-A61B-62EF-610D-F5A821F3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Our team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8155F13-823C-1B75-F21F-21EF8DFD5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08205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349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76B9D-FF54-69B6-2D5F-B959C353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E56BC7-5A97-0873-07FC-B30E8B250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99546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535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76CF6-2B2A-38D1-3D7B-F7CC108B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Project landscape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FB0439-A74B-5D05-A146-8CA56FB07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93362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129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108E-C4FC-243A-EEB2-CD3A4BDF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-Demonstration-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FF55-F254-C306-6670-AF82B446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that the product is operational</a:t>
            </a:r>
          </a:p>
          <a:p>
            <a:r>
              <a:rPr lang="en-US" dirty="0"/>
              <a:t>All the product features must be demonstrated</a:t>
            </a:r>
          </a:p>
          <a:p>
            <a:r>
              <a:rPr lang="en-US" dirty="0"/>
              <a:t>Demonstrate that the product passes all the test cases</a:t>
            </a:r>
          </a:p>
          <a:p>
            <a:r>
              <a:rPr lang="en-US" dirty="0"/>
              <a:t>Demonstrate that the product resolved the project problem, gap or issue.</a:t>
            </a:r>
          </a:p>
        </p:txBody>
      </p:sp>
    </p:spTree>
    <p:extLst>
      <p:ext uri="{BB962C8B-B14F-4D97-AF65-F5344CB8AC3E}">
        <p14:creationId xmlns:p14="http://schemas.microsoft.com/office/powerpoint/2010/main" val="250236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F2E6-DF03-65C1-912D-02A754D3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(temporary)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5ACE-7FF2-8E3C-0734-3E1AF174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program should be well organized</a:t>
            </a:r>
          </a:p>
          <a:p>
            <a:r>
              <a:rPr lang="en-US" dirty="0"/>
              <a:t>The ideas should be presented in an order that makes sense to the audience.</a:t>
            </a:r>
          </a:p>
          <a:p>
            <a:r>
              <a:rPr lang="en-US" dirty="0"/>
              <a:t>The time for the presentation is well used and the presentation is not rushed, too long or too short.</a:t>
            </a:r>
          </a:p>
          <a:p>
            <a:r>
              <a:rPr lang="en-US" dirty="0"/>
              <a:t>Each team member should participate actively and for about the same length of time.</a:t>
            </a:r>
          </a:p>
          <a:p>
            <a:r>
              <a:rPr lang="en-US" dirty="0"/>
              <a:t>Presentation aids, such as a PowerPoint presentation or other audio/visual aids or media are used and add to the main ideas and themes.</a:t>
            </a:r>
          </a:p>
          <a:p>
            <a:r>
              <a:rPr lang="en-US" dirty="0"/>
              <a:t>You should have a reference slide at the end with all sources used for the content in the presentation. You should also cite the sources any external content that you use.</a:t>
            </a:r>
          </a:p>
        </p:txBody>
      </p:sp>
    </p:spTree>
    <p:extLst>
      <p:ext uri="{BB962C8B-B14F-4D97-AF65-F5344CB8AC3E}">
        <p14:creationId xmlns:p14="http://schemas.microsoft.com/office/powerpoint/2010/main" val="37232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E4F8-3F53-9A18-B90C-4D5B5F6C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821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D29C-ADBD-8D4E-8901-FD8B848D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1392"/>
            <a:ext cx="9905999" cy="45598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46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617</TotalTime>
  <Words>374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PowerPoint Presentation</vt:lpstr>
      <vt:lpstr>Where we fit in</vt:lpstr>
      <vt:lpstr>Our team</vt:lpstr>
      <vt:lpstr>Project Timeline</vt:lpstr>
      <vt:lpstr>Project landscape</vt:lpstr>
      <vt:lpstr>-Demonstration-</vt:lpstr>
      <vt:lpstr>Notes (temporary)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Fernandez</dc:creator>
  <cp:lastModifiedBy>Ryan Fernandez</cp:lastModifiedBy>
  <cp:revision>2</cp:revision>
  <dcterms:created xsi:type="dcterms:W3CDTF">2023-11-22T00:46:08Z</dcterms:created>
  <dcterms:modified xsi:type="dcterms:W3CDTF">2023-12-02T22:12:19Z</dcterms:modified>
</cp:coreProperties>
</file>