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asulto" userId="9e917bb861332276" providerId="LiveId" clId="{7BF2F06E-DA08-43E8-9617-FF0D94D4E9AA}"/>
    <pc:docChg chg="custSel modSld">
      <pc:chgData name="Edward Basulto" userId="9e917bb861332276" providerId="LiveId" clId="{7BF2F06E-DA08-43E8-9617-FF0D94D4E9AA}" dt="2023-11-29T23:43:57.957" v="1" actId="33524"/>
      <pc:docMkLst>
        <pc:docMk/>
      </pc:docMkLst>
      <pc:sldChg chg="modSp mod">
        <pc:chgData name="Edward Basulto" userId="9e917bb861332276" providerId="LiveId" clId="{7BF2F06E-DA08-43E8-9617-FF0D94D4E9AA}" dt="2023-11-29T23:43:57.957" v="1" actId="33524"/>
        <pc:sldMkLst>
          <pc:docMk/>
          <pc:sldMk cId="2502360678" sldId="259"/>
        </pc:sldMkLst>
        <pc:spChg chg="mod">
          <ac:chgData name="Edward Basulto" userId="9e917bb861332276" providerId="LiveId" clId="{7BF2F06E-DA08-43E8-9617-FF0D94D4E9AA}" dt="2023-11-29T23:43:57.957" v="1" actId="33524"/>
          <ac:spMkLst>
            <pc:docMk/>
            <pc:sldMk cId="2502360678" sldId="259"/>
            <ac:spMk id="3" creationId="{6F97FF55-F254-C306-6670-AF82B4460A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94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9F6-9FB6-425C-8F3D-D0EC7A699EC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4686D-853E-01BD-42BB-FD1E3AA0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/>
              <a:t>Data Intelligence Low Code Inventory App for Personal and Corporate Settings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ke a simple logo for a company called &quot;WasteDrop&quot;, an app for food inventory management. Include the name of the company in the logo.">
            <a:extLst>
              <a:ext uri="{FF2B5EF4-FFF2-40B4-BE49-F238E27FC236}">
                <a16:creationId xmlns:a16="http://schemas.microsoft.com/office/drawing/2014/main" id="{A0713E40-A987-1EFA-E9DF-DD93B98937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b="1233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6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F8D-B564-4312-34D9-D3C49A6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9088"/>
          </a:xfrm>
        </p:spPr>
        <p:txBody>
          <a:bodyPr/>
          <a:lstStyle/>
          <a:p>
            <a:r>
              <a:rPr lang="en-US" dirty="0"/>
              <a:t>Issue of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C49F-5FE4-2134-6F5D-FC4EF9F1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5719"/>
            <a:ext cx="9905999" cy="4385482"/>
          </a:xfrm>
        </p:spPr>
        <p:txBody>
          <a:bodyPr/>
          <a:lstStyle/>
          <a:p>
            <a:r>
              <a:rPr lang="en-US" dirty="0"/>
              <a:t>Explain the problem, gap or issue that the project is designed to resolve</a:t>
            </a:r>
          </a:p>
        </p:txBody>
      </p:sp>
    </p:spTree>
    <p:extLst>
      <p:ext uri="{BB962C8B-B14F-4D97-AF65-F5344CB8AC3E}">
        <p14:creationId xmlns:p14="http://schemas.microsoft.com/office/powerpoint/2010/main" val="13055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B9D-FF54-69B6-2D5F-B959C353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3562"/>
          </a:xfrm>
        </p:spPr>
        <p:txBody>
          <a:bodyPr/>
          <a:lstStyle/>
          <a:p>
            <a:r>
              <a:rPr lang="en-US" dirty="0" err="1"/>
              <a:t>LandScape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CF38-7E49-F0DD-6545-12556449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24"/>
            <a:ext cx="9905999" cy="4456177"/>
          </a:xfrm>
        </p:spPr>
        <p:txBody>
          <a:bodyPr/>
          <a:lstStyle/>
          <a:p>
            <a:r>
              <a:rPr lang="en-US" dirty="0"/>
              <a:t>Provide a brief explanation of landscape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815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108E-C4FC-243A-EEB2-CD3A4BD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-Demonstration-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FF55-F254-C306-6670-AF82B446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that the product is operational</a:t>
            </a:r>
          </a:p>
          <a:p>
            <a:r>
              <a:rPr lang="en-US" dirty="0"/>
              <a:t>All the product features must be demonstrated</a:t>
            </a:r>
          </a:p>
          <a:p>
            <a:r>
              <a:rPr lang="en-US" dirty="0"/>
              <a:t>Demonstrate that the product </a:t>
            </a:r>
            <a:r>
              <a:rPr lang="en-US"/>
              <a:t>passes all </a:t>
            </a:r>
            <a:r>
              <a:rPr lang="en-US" dirty="0"/>
              <a:t>the test cases</a:t>
            </a:r>
          </a:p>
          <a:p>
            <a:r>
              <a:rPr lang="en-US" dirty="0"/>
              <a:t>Demonstrate that the product resolved the project problem, gap or issue.</a:t>
            </a:r>
          </a:p>
        </p:txBody>
      </p:sp>
    </p:spTree>
    <p:extLst>
      <p:ext uri="{BB962C8B-B14F-4D97-AF65-F5344CB8AC3E}">
        <p14:creationId xmlns:p14="http://schemas.microsoft.com/office/powerpoint/2010/main" val="25023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2E6-DF03-65C1-912D-02A754D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(temporary)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ACE-7FF2-8E3C-0734-3E1AF174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program should be well organized</a:t>
            </a:r>
          </a:p>
          <a:p>
            <a:r>
              <a:rPr lang="en-US" dirty="0"/>
              <a:t>The ideas should be presented in an order that makes sense to the audience.</a:t>
            </a:r>
          </a:p>
          <a:p>
            <a:r>
              <a:rPr lang="en-US" dirty="0"/>
              <a:t>The time for the presentation is well used and the presentation is not rushed, too long or too short.</a:t>
            </a:r>
          </a:p>
          <a:p>
            <a:r>
              <a:rPr lang="en-US" dirty="0"/>
              <a:t>Each team member should participate actively and for about the same length of time.</a:t>
            </a:r>
          </a:p>
          <a:p>
            <a:r>
              <a:rPr lang="en-US" dirty="0"/>
              <a:t>Presentation aids, such as a PowerPoint presentation or other audio/visual aids or media are used and add to the main ideas and themes.</a:t>
            </a:r>
          </a:p>
          <a:p>
            <a:r>
              <a:rPr lang="en-US" dirty="0"/>
              <a:t>You should have a reference slide at the end with all sources used for the content in the presentation. You should also cite the sources any external content that you use.</a:t>
            </a:r>
          </a:p>
        </p:txBody>
      </p:sp>
    </p:spTree>
    <p:extLst>
      <p:ext uri="{BB962C8B-B14F-4D97-AF65-F5344CB8AC3E}">
        <p14:creationId xmlns:p14="http://schemas.microsoft.com/office/powerpoint/2010/main" val="3723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E4F8-3F53-9A18-B90C-4D5B5F6C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29C-ADBD-8D4E-8901-FD8B848D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1392"/>
            <a:ext cx="9905999" cy="45598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198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Issue of Inventory Management</vt:lpstr>
      <vt:lpstr>LandScape</vt:lpstr>
      <vt:lpstr>-Demonstration-</vt:lpstr>
      <vt:lpstr>Notes (temporary)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Fernandez</dc:creator>
  <cp:lastModifiedBy>Edward Basulto</cp:lastModifiedBy>
  <cp:revision>1</cp:revision>
  <dcterms:created xsi:type="dcterms:W3CDTF">2023-11-22T00:46:08Z</dcterms:created>
  <dcterms:modified xsi:type="dcterms:W3CDTF">2023-11-29T23:43:58Z</dcterms:modified>
</cp:coreProperties>
</file>